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 id="2147483672"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Lst>
  <p:sldSz cy="5143500" cx="9144000"/>
  <p:notesSz cx="6858000" cy="9144000"/>
  <p:embeddedFontLst>
    <p:embeddedFont>
      <p:font typeface="Roboto"/>
      <p:regular r:id="rId44"/>
      <p:bold r:id="rId45"/>
      <p:italic r:id="rId46"/>
      <p:boldItalic r:id="rId47"/>
    </p:embeddedFont>
    <p:embeddedFont>
      <p:font typeface="Bebas Neue"/>
      <p:regular r:id="rId48"/>
    </p:embeddedFont>
    <p:embeddedFont>
      <p:font typeface="Helvetica Neue"/>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24">
          <p15:clr>
            <a:srgbClr val="747775"/>
          </p15:clr>
        </p15:guide>
        <p15:guide id="2" pos="2880">
          <p15:clr>
            <a:srgbClr val="A4A3A4"/>
          </p15:clr>
        </p15:guide>
      </p15:sldGuideLst>
    </p:ext>
    <p:ext uri="GoogleSlidesCustomDataVersion2">
      <go:slidesCustomData xmlns:go="http://customooxmlschemas.google.com/" r:id="rId53" roundtripDataSignature="AMtx7miJvWPFgi2qKww2UI6GGApEofTq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24"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font" Target="fonts/Roboto-regular.fntdata"/><Relationship Id="rId43" Type="http://schemas.openxmlformats.org/officeDocument/2006/relationships/slide" Target="slides/slide35.xml"/><Relationship Id="rId46" Type="http://schemas.openxmlformats.org/officeDocument/2006/relationships/font" Target="fonts/Roboto-italic.fntdata"/><Relationship Id="rId45"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font" Target="fonts/BebasNeue-regular.fntdata"/><Relationship Id="rId47" Type="http://schemas.openxmlformats.org/officeDocument/2006/relationships/font" Target="fonts/Roboto-boldItalic.fntdata"/><Relationship Id="rId49" Type="http://schemas.openxmlformats.org/officeDocument/2006/relationships/font" Target="fonts/HelveticaNeue-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font" Target="fonts/HelveticaNeue-italic.fntdata"/><Relationship Id="rId50" Type="http://schemas.openxmlformats.org/officeDocument/2006/relationships/font" Target="fonts/HelveticaNeue-bold.fntdata"/><Relationship Id="rId53" Type="http://customschemas.google.com/relationships/presentationmetadata" Target="metadata"/><Relationship Id="rId52" Type="http://schemas.openxmlformats.org/officeDocument/2006/relationships/font" Target="fonts/HelveticaNeue-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71580f3e71_0_4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g371580f3e71_0_4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2" name="Google Shape;392;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3" name="Google Shape;423;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3" name="Google Shape;443;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0" name="Google Shape;48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9" name="Google Shape;489;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8" name="Google Shape;498;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71580f3e71_0_4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g371580f3e71_0_4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3" name="Google Shape;583;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2" name="Google Shape;592;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1" name="Google Shape;611;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8" name="Shape 618"/>
        <p:cNvGrpSpPr/>
        <p:nvPr/>
      </p:nvGrpSpPr>
      <p:grpSpPr>
        <a:xfrm>
          <a:off x="0" y="0"/>
          <a:ext cx="0" cy="0"/>
          <a:chOff x="0" y="0"/>
          <a:chExt cx="0" cy="0"/>
        </a:xfrm>
      </p:grpSpPr>
      <p:sp>
        <p:nvSpPr>
          <p:cNvPr id="619" name="Google Shape;619;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0" name="Google Shape;620;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9" name="Google Shape;629;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8" name="Google Shape;638;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7" name="Google Shape;647;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4" name="Shape 654"/>
        <p:cNvGrpSpPr/>
        <p:nvPr/>
      </p:nvGrpSpPr>
      <p:grpSpPr>
        <a:xfrm>
          <a:off x="0" y="0"/>
          <a:ext cx="0" cy="0"/>
          <a:chOff x="0" y="0"/>
          <a:chExt cx="0" cy="0"/>
        </a:xfrm>
      </p:grpSpPr>
      <p:sp>
        <p:nvSpPr>
          <p:cNvPr id="655" name="Google Shape;655;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6" name="Google Shape;656;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5" name="Google Shape;665;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p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4" name="Google Shape;674;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3" name="Google Shape;683;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2" name="Google Shape;692;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8" name="Google Shape;778;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371580f3e71_0_1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7" name="Google Shape;787;g371580f3e71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9" name="Shape 799"/>
        <p:cNvGrpSpPr/>
        <p:nvPr/>
      </p:nvGrpSpPr>
      <p:grpSpPr>
        <a:xfrm>
          <a:off x="0" y="0"/>
          <a:ext cx="0" cy="0"/>
          <a:chOff x="0" y="0"/>
          <a:chExt cx="0" cy="0"/>
        </a:xfrm>
      </p:grpSpPr>
      <p:sp>
        <p:nvSpPr>
          <p:cNvPr id="800" name="Google Shape;800;g371580f3e71_0_1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1" name="Google Shape;801;g371580f3e71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4" name="Google Shape;364;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5" name="Google Shape;37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g371580f3e71_0_457"/>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g371580f3e71_0_457"/>
          <p:cNvSpPr/>
          <p:nvPr/>
        </p:nvSpPr>
        <p:spPr>
          <a:xfrm flipH="1">
            <a:off x="8246400" y="4245875"/>
            <a:ext cx="897600" cy="897600"/>
          </a:xfrm>
          <a:prstGeom prst="round1Rect">
            <a:avLst>
              <a:gd fmla="val 16667" name="adj"/>
            </a:avLst>
          </a:prstGeom>
          <a:solidFill>
            <a:schemeClr val="lt1">
              <a:alpha val="6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g371580f3e71_0_457"/>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3" name="Google Shape;13;g371580f3e71_0_457"/>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g371580f3e71_0_45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54" name="Shape 54"/>
        <p:cNvGrpSpPr/>
        <p:nvPr/>
      </p:nvGrpSpPr>
      <p:grpSpPr>
        <a:xfrm>
          <a:off x="0" y="0"/>
          <a:ext cx="0" cy="0"/>
          <a:chOff x="0" y="0"/>
          <a:chExt cx="0" cy="0"/>
        </a:xfrm>
      </p:grpSpPr>
      <p:sp>
        <p:nvSpPr>
          <p:cNvPr id="55" name="Google Shape;55;g371580f3e71_0_502"/>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g371580f3e71_0_502"/>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g371580f3e71_0_502"/>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58" name="Google Shape;58;g371580f3e71_0_50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59" name="Shape 59"/>
        <p:cNvGrpSpPr/>
        <p:nvPr/>
      </p:nvGrpSpPr>
      <p:grpSpPr>
        <a:xfrm>
          <a:off x="0" y="0"/>
          <a:ext cx="0" cy="0"/>
          <a:chOff x="0" y="0"/>
          <a:chExt cx="0" cy="0"/>
        </a:xfrm>
      </p:grpSpPr>
      <p:sp>
        <p:nvSpPr>
          <p:cNvPr id="60" name="Google Shape;60;g371580f3e71_0_507"/>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61" name="Google Shape;61;g371580f3e71_0_507"/>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62" name="Google Shape;62;g371580f3e71_0_50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g371580f3e71_0_515"/>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g371580f3e71_0_515"/>
          <p:cNvSpPr/>
          <p:nvPr/>
        </p:nvSpPr>
        <p:spPr>
          <a:xfrm flipH="1">
            <a:off x="8246400" y="4245875"/>
            <a:ext cx="897600" cy="897600"/>
          </a:xfrm>
          <a:prstGeom prst="round1Rect">
            <a:avLst>
              <a:gd fmla="val 16667" name="adj"/>
            </a:avLst>
          </a:prstGeom>
          <a:solidFill>
            <a:schemeClr val="lt1">
              <a:alpha val="6745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g371580f3e71_0_515"/>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71" name="Google Shape;71;g371580f3e71_0_515"/>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72" name="Google Shape;72;g371580f3e71_0_51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73" name="Shape 73"/>
        <p:cNvGrpSpPr/>
        <p:nvPr/>
      </p:nvGrpSpPr>
      <p:grpSpPr>
        <a:xfrm>
          <a:off x="0" y="0"/>
          <a:ext cx="0" cy="0"/>
          <a:chOff x="0" y="0"/>
          <a:chExt cx="0" cy="0"/>
        </a:xfrm>
      </p:grpSpPr>
      <p:sp>
        <p:nvSpPr>
          <p:cNvPr id="74" name="Google Shape;74;g371580f3e71_0_52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5" name="Shape 75"/>
        <p:cNvGrpSpPr/>
        <p:nvPr/>
      </p:nvGrpSpPr>
      <p:grpSpPr>
        <a:xfrm>
          <a:off x="0" y="0"/>
          <a:ext cx="0" cy="0"/>
          <a:chOff x="0" y="0"/>
          <a:chExt cx="0" cy="0"/>
        </a:xfrm>
      </p:grpSpPr>
      <p:sp>
        <p:nvSpPr>
          <p:cNvPr id="76" name="Google Shape;76;g371580f3e71_0_523"/>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77" name="Google Shape;77;g371580f3e71_0_52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8" name="Shape 78"/>
        <p:cNvGrpSpPr/>
        <p:nvPr/>
      </p:nvGrpSpPr>
      <p:grpSpPr>
        <a:xfrm>
          <a:off x="0" y="0"/>
          <a:ext cx="0" cy="0"/>
          <a:chOff x="0" y="0"/>
          <a:chExt cx="0" cy="0"/>
        </a:xfrm>
      </p:grpSpPr>
      <p:sp>
        <p:nvSpPr>
          <p:cNvPr id="79" name="Google Shape;79;g371580f3e71_0_526"/>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371580f3e71_0_5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371580f3e71_0_526"/>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82" name="Google Shape;82;g371580f3e71_0_526"/>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83" name="Google Shape;83;g371580f3e71_0_52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4" name="Shape 84"/>
        <p:cNvGrpSpPr/>
        <p:nvPr/>
      </p:nvGrpSpPr>
      <p:grpSpPr>
        <a:xfrm>
          <a:off x="0" y="0"/>
          <a:ext cx="0" cy="0"/>
          <a:chOff x="0" y="0"/>
          <a:chExt cx="0" cy="0"/>
        </a:xfrm>
      </p:grpSpPr>
      <p:sp>
        <p:nvSpPr>
          <p:cNvPr id="85" name="Google Shape;85;g371580f3e71_0_532"/>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71580f3e71_0_53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g371580f3e71_0_532"/>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88" name="Google Shape;88;g371580f3e71_0_532"/>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89" name="Google Shape;89;g371580f3e71_0_532"/>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0" name="Google Shape;90;g371580f3e71_0_53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1" name="Shape 91"/>
        <p:cNvGrpSpPr/>
        <p:nvPr/>
      </p:nvGrpSpPr>
      <p:grpSpPr>
        <a:xfrm>
          <a:off x="0" y="0"/>
          <a:ext cx="0" cy="0"/>
          <a:chOff x="0" y="0"/>
          <a:chExt cx="0" cy="0"/>
        </a:xfrm>
      </p:grpSpPr>
      <p:sp>
        <p:nvSpPr>
          <p:cNvPr id="92" name="Google Shape;92;g371580f3e71_0_539"/>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g371580f3e71_0_539"/>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g371580f3e71_0_539"/>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95" name="Google Shape;95;g371580f3e71_0_53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6" name="Shape 96"/>
        <p:cNvGrpSpPr/>
        <p:nvPr/>
      </p:nvGrpSpPr>
      <p:grpSpPr>
        <a:xfrm>
          <a:off x="0" y="0"/>
          <a:ext cx="0" cy="0"/>
          <a:chOff x="0" y="0"/>
          <a:chExt cx="0" cy="0"/>
        </a:xfrm>
      </p:grpSpPr>
      <p:sp>
        <p:nvSpPr>
          <p:cNvPr id="97" name="Google Shape;97;g371580f3e71_0_544"/>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g371580f3e71_0_54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g371580f3e71_0_544"/>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0" name="Google Shape;100;g371580f3e71_0_544"/>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101" name="Google Shape;101;g371580f3e71_0_54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2" name="Shape 102"/>
        <p:cNvGrpSpPr/>
        <p:nvPr/>
      </p:nvGrpSpPr>
      <p:grpSpPr>
        <a:xfrm>
          <a:off x="0" y="0"/>
          <a:ext cx="0" cy="0"/>
          <a:chOff x="0" y="0"/>
          <a:chExt cx="0" cy="0"/>
        </a:xfrm>
      </p:grpSpPr>
      <p:sp>
        <p:nvSpPr>
          <p:cNvPr id="103" name="Google Shape;103;g371580f3e71_0_550"/>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104" name="Google Shape;104;g371580f3e71_0_55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g371580f3e71_0_46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5" name="Shape 105"/>
        <p:cNvGrpSpPr/>
        <p:nvPr/>
      </p:nvGrpSpPr>
      <p:grpSpPr>
        <a:xfrm>
          <a:off x="0" y="0"/>
          <a:ext cx="0" cy="0"/>
          <a:chOff x="0" y="0"/>
          <a:chExt cx="0" cy="0"/>
        </a:xfrm>
      </p:grpSpPr>
      <p:sp>
        <p:nvSpPr>
          <p:cNvPr id="106" name="Google Shape;106;g371580f3e71_0_553"/>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g371580f3e71_0_553"/>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g371580f3e71_0_55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109" name="Google Shape;109;g371580f3e71_0_553"/>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10" name="Google Shape;110;g371580f3e71_0_553"/>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11" name="Google Shape;111;g371580f3e71_0_55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2" name="Shape 112"/>
        <p:cNvGrpSpPr/>
        <p:nvPr/>
      </p:nvGrpSpPr>
      <p:grpSpPr>
        <a:xfrm>
          <a:off x="0" y="0"/>
          <a:ext cx="0" cy="0"/>
          <a:chOff x="0" y="0"/>
          <a:chExt cx="0" cy="0"/>
        </a:xfrm>
      </p:grpSpPr>
      <p:sp>
        <p:nvSpPr>
          <p:cNvPr id="113" name="Google Shape;113;g371580f3e71_0_56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g371580f3e71_0_56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g371580f3e71_0_560"/>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stStyle>
          <a:p/>
        </p:txBody>
      </p:sp>
      <p:sp>
        <p:nvSpPr>
          <p:cNvPr id="116" name="Google Shape;116;g371580f3e71_0_56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117" name="Shape 117"/>
        <p:cNvGrpSpPr/>
        <p:nvPr/>
      </p:nvGrpSpPr>
      <p:grpSpPr>
        <a:xfrm>
          <a:off x="0" y="0"/>
          <a:ext cx="0" cy="0"/>
          <a:chOff x="0" y="0"/>
          <a:chExt cx="0" cy="0"/>
        </a:xfrm>
      </p:grpSpPr>
      <p:sp>
        <p:nvSpPr>
          <p:cNvPr id="118" name="Google Shape;118;g371580f3e71_0_565"/>
          <p:cNvSpPr txBox="1"/>
          <p:nvPr>
            <p:ph hasCustomPrompt="1"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119" name="Google Shape;119;g371580f3e71_0_565"/>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20" name="Google Shape;120;g371580f3e71_0_56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5" name="Shape 125"/>
        <p:cNvGrpSpPr/>
        <p:nvPr/>
      </p:nvGrpSpPr>
      <p:grpSpPr>
        <a:xfrm>
          <a:off x="0" y="0"/>
          <a:ext cx="0" cy="0"/>
          <a:chOff x="0" y="0"/>
          <a:chExt cx="0" cy="0"/>
        </a:xfrm>
      </p:grpSpPr>
      <p:sp>
        <p:nvSpPr>
          <p:cNvPr id="126" name="Google Shape;126;p58"/>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58"/>
          <p:cNvSpPr/>
          <p:nvPr/>
        </p:nvSpPr>
        <p:spPr>
          <a:xfrm flipH="1">
            <a:off x="8246400" y="4245875"/>
            <a:ext cx="897600" cy="897600"/>
          </a:xfrm>
          <a:prstGeom prst="round1Rect">
            <a:avLst>
              <a:gd fmla="val 16667" name="adj"/>
            </a:avLst>
          </a:prstGeom>
          <a:solidFill>
            <a:schemeClr val="lt1">
              <a:alpha val="6745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58"/>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29" name="Google Shape;129;p58"/>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30" name="Google Shape;130;p5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131" name="Shape 131"/>
        <p:cNvGrpSpPr/>
        <p:nvPr/>
      </p:nvGrpSpPr>
      <p:grpSpPr>
        <a:xfrm>
          <a:off x="0" y="0"/>
          <a:ext cx="0" cy="0"/>
          <a:chOff x="0" y="0"/>
          <a:chExt cx="0" cy="0"/>
        </a:xfrm>
      </p:grpSpPr>
      <p:sp>
        <p:nvSpPr>
          <p:cNvPr id="132" name="Google Shape;132;p5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3" name="Shape 133"/>
        <p:cNvGrpSpPr/>
        <p:nvPr/>
      </p:nvGrpSpPr>
      <p:grpSpPr>
        <a:xfrm>
          <a:off x="0" y="0"/>
          <a:ext cx="0" cy="0"/>
          <a:chOff x="0" y="0"/>
          <a:chExt cx="0" cy="0"/>
        </a:xfrm>
      </p:grpSpPr>
      <p:sp>
        <p:nvSpPr>
          <p:cNvPr id="134" name="Google Shape;134;p62"/>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35" name="Google Shape;135;p6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6" name="Shape 136"/>
        <p:cNvGrpSpPr/>
        <p:nvPr/>
      </p:nvGrpSpPr>
      <p:grpSpPr>
        <a:xfrm>
          <a:off x="0" y="0"/>
          <a:ext cx="0" cy="0"/>
          <a:chOff x="0" y="0"/>
          <a:chExt cx="0" cy="0"/>
        </a:xfrm>
      </p:grpSpPr>
      <p:sp>
        <p:nvSpPr>
          <p:cNvPr id="137" name="Google Shape;137;p63"/>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6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140" name="Google Shape;140;p6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41" name="Google Shape;141;p6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2" name="Shape 142"/>
        <p:cNvGrpSpPr/>
        <p:nvPr/>
      </p:nvGrpSpPr>
      <p:grpSpPr>
        <a:xfrm>
          <a:off x="0" y="0"/>
          <a:ext cx="0" cy="0"/>
          <a:chOff x="0" y="0"/>
          <a:chExt cx="0" cy="0"/>
        </a:xfrm>
      </p:grpSpPr>
      <p:sp>
        <p:nvSpPr>
          <p:cNvPr id="143" name="Google Shape;143;p6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6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6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146" name="Google Shape;146;p64"/>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47" name="Google Shape;147;p64"/>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48" name="Google Shape;148;p6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9" name="Shape 149"/>
        <p:cNvGrpSpPr/>
        <p:nvPr/>
      </p:nvGrpSpPr>
      <p:grpSpPr>
        <a:xfrm>
          <a:off x="0" y="0"/>
          <a:ext cx="0" cy="0"/>
          <a:chOff x="0" y="0"/>
          <a:chExt cx="0" cy="0"/>
        </a:xfrm>
      </p:grpSpPr>
      <p:sp>
        <p:nvSpPr>
          <p:cNvPr id="150" name="Google Shape;150;p65"/>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65"/>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53" name="Google Shape;153;p6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54" name="Shape 154"/>
        <p:cNvGrpSpPr/>
        <p:nvPr/>
      </p:nvGrpSpPr>
      <p:grpSpPr>
        <a:xfrm>
          <a:off x="0" y="0"/>
          <a:ext cx="0" cy="0"/>
          <a:chOff x="0" y="0"/>
          <a:chExt cx="0" cy="0"/>
        </a:xfrm>
      </p:grpSpPr>
      <p:sp>
        <p:nvSpPr>
          <p:cNvPr id="155" name="Google Shape;155;p66"/>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66"/>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58" name="Google Shape;158;p66"/>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159" name="Google Shape;159;p6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g371580f3e71_0_465"/>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9" name="Google Shape;19;g371580f3e71_0_46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60" name="Shape 160"/>
        <p:cNvGrpSpPr/>
        <p:nvPr/>
      </p:nvGrpSpPr>
      <p:grpSpPr>
        <a:xfrm>
          <a:off x="0" y="0"/>
          <a:ext cx="0" cy="0"/>
          <a:chOff x="0" y="0"/>
          <a:chExt cx="0" cy="0"/>
        </a:xfrm>
      </p:grpSpPr>
      <p:sp>
        <p:nvSpPr>
          <p:cNvPr id="161" name="Google Shape;161;p67"/>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162" name="Google Shape;162;p6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63" name="Shape 163"/>
        <p:cNvGrpSpPr/>
        <p:nvPr/>
      </p:nvGrpSpPr>
      <p:grpSpPr>
        <a:xfrm>
          <a:off x="0" y="0"/>
          <a:ext cx="0" cy="0"/>
          <a:chOff x="0" y="0"/>
          <a:chExt cx="0" cy="0"/>
        </a:xfrm>
      </p:grpSpPr>
      <p:sp>
        <p:nvSpPr>
          <p:cNvPr id="164" name="Google Shape;164;p68"/>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6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68"/>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167" name="Google Shape;167;p68"/>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8" name="Google Shape;168;p68"/>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69" name="Google Shape;169;p6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70" name="Shape 170"/>
        <p:cNvGrpSpPr/>
        <p:nvPr/>
      </p:nvGrpSpPr>
      <p:grpSpPr>
        <a:xfrm>
          <a:off x="0" y="0"/>
          <a:ext cx="0" cy="0"/>
          <a:chOff x="0" y="0"/>
          <a:chExt cx="0" cy="0"/>
        </a:xfrm>
      </p:grpSpPr>
      <p:sp>
        <p:nvSpPr>
          <p:cNvPr id="171" name="Google Shape;171;p69"/>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69"/>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69"/>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74" name="Google Shape;174;p69"/>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bg>
      <p:bgPr>
        <a:solidFill>
          <a:schemeClr val="accent4"/>
        </a:solidFill>
      </p:bgPr>
    </p:bg>
    <p:spTree>
      <p:nvGrpSpPr>
        <p:cNvPr id="175" name="Shape 175"/>
        <p:cNvGrpSpPr/>
        <p:nvPr/>
      </p:nvGrpSpPr>
      <p:grpSpPr>
        <a:xfrm>
          <a:off x="0" y="0"/>
          <a:ext cx="0" cy="0"/>
          <a:chOff x="0" y="0"/>
          <a:chExt cx="0" cy="0"/>
        </a:xfrm>
      </p:grpSpPr>
      <p:sp>
        <p:nvSpPr>
          <p:cNvPr id="176" name="Google Shape;176;p70"/>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177" name="Google Shape;177;p70"/>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78" name="Google Shape;178;p7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3" name="Shape 183"/>
        <p:cNvGrpSpPr/>
        <p:nvPr/>
      </p:nvGrpSpPr>
      <p:grpSpPr>
        <a:xfrm>
          <a:off x="0" y="0"/>
          <a:ext cx="0" cy="0"/>
          <a:chOff x="0" y="0"/>
          <a:chExt cx="0" cy="0"/>
        </a:xfrm>
      </p:grpSpPr>
      <p:sp>
        <p:nvSpPr>
          <p:cNvPr id="184" name="Google Shape;184;g371580f3e71_0_228"/>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g371580f3e71_0_228"/>
          <p:cNvSpPr/>
          <p:nvPr/>
        </p:nvSpPr>
        <p:spPr>
          <a:xfrm flipH="1">
            <a:off x="8246400" y="4245875"/>
            <a:ext cx="897600" cy="897600"/>
          </a:xfrm>
          <a:prstGeom prst="round1Rect">
            <a:avLst>
              <a:gd fmla="val 16667" name="adj"/>
            </a:avLst>
          </a:prstGeom>
          <a:solidFill>
            <a:schemeClr val="lt1">
              <a:alpha val="6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g371580f3e71_0_228"/>
          <p:cNvSpPr txBox="1"/>
          <p:nvPr>
            <p:ph type="ctrTitle"/>
          </p:nvPr>
        </p:nvSpPr>
        <p:spPr>
          <a:xfrm>
            <a:off x="390525" y="1819275"/>
            <a:ext cx="8222100" cy="933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87" name="Google Shape;187;g371580f3e71_0_228"/>
          <p:cNvSpPr txBox="1"/>
          <p:nvPr>
            <p:ph idx="1" type="subTitle"/>
          </p:nvPr>
        </p:nvSpPr>
        <p:spPr>
          <a:xfrm>
            <a:off x="390525" y="2789130"/>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188" name="Google Shape;188;g371580f3e71_0_22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9" name="Shape 189"/>
        <p:cNvGrpSpPr/>
        <p:nvPr/>
      </p:nvGrpSpPr>
      <p:grpSpPr>
        <a:xfrm>
          <a:off x="0" y="0"/>
          <a:ext cx="0" cy="0"/>
          <a:chOff x="0" y="0"/>
          <a:chExt cx="0" cy="0"/>
        </a:xfrm>
      </p:grpSpPr>
      <p:sp>
        <p:nvSpPr>
          <p:cNvPr id="190" name="Google Shape;190;g371580f3e71_0_234"/>
          <p:cNvSpPr txBox="1"/>
          <p:nvPr>
            <p:ph type="title"/>
          </p:nvPr>
        </p:nvSpPr>
        <p:spPr>
          <a:xfrm>
            <a:off x="460950" y="2065350"/>
            <a:ext cx="8222100" cy="1012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91" name="Google Shape;191;g371580f3e71_0_23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2" name="Shape 192"/>
        <p:cNvGrpSpPr/>
        <p:nvPr/>
      </p:nvGrpSpPr>
      <p:grpSpPr>
        <a:xfrm>
          <a:off x="0" y="0"/>
          <a:ext cx="0" cy="0"/>
          <a:chOff x="0" y="0"/>
          <a:chExt cx="0" cy="0"/>
        </a:xfrm>
      </p:grpSpPr>
      <p:sp>
        <p:nvSpPr>
          <p:cNvPr id="193" name="Google Shape;193;g371580f3e71_0_237"/>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g371580f3e71_0_23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g371580f3e71_0_237"/>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196" name="Google Shape;196;g371580f3e71_0_23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7" name="Google Shape;197;g371580f3e71_0_23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8" name="Shape 198"/>
        <p:cNvGrpSpPr/>
        <p:nvPr/>
      </p:nvGrpSpPr>
      <p:grpSpPr>
        <a:xfrm>
          <a:off x="0" y="0"/>
          <a:ext cx="0" cy="0"/>
          <a:chOff x="0" y="0"/>
          <a:chExt cx="0" cy="0"/>
        </a:xfrm>
      </p:grpSpPr>
      <p:sp>
        <p:nvSpPr>
          <p:cNvPr id="199" name="Google Shape;199;g371580f3e71_0_243"/>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g371580f3e71_0_24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g371580f3e71_0_24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202" name="Google Shape;202;g371580f3e71_0_243"/>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03" name="Google Shape;203;g371580f3e71_0_243"/>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04" name="Google Shape;204;g371580f3e71_0_24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5" name="Shape 205"/>
        <p:cNvGrpSpPr/>
        <p:nvPr/>
      </p:nvGrpSpPr>
      <p:grpSpPr>
        <a:xfrm>
          <a:off x="0" y="0"/>
          <a:ext cx="0" cy="0"/>
          <a:chOff x="0" y="0"/>
          <a:chExt cx="0" cy="0"/>
        </a:xfrm>
      </p:grpSpPr>
      <p:sp>
        <p:nvSpPr>
          <p:cNvPr id="206" name="Google Shape;206;g371580f3e71_0_250"/>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g371580f3e71_0_250"/>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371580f3e71_0_250"/>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209" name="Google Shape;209;g371580f3e71_0_25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210" name="Shape 210"/>
        <p:cNvGrpSpPr/>
        <p:nvPr/>
      </p:nvGrpSpPr>
      <p:grpSpPr>
        <a:xfrm>
          <a:off x="0" y="0"/>
          <a:ext cx="0" cy="0"/>
          <a:chOff x="0" y="0"/>
          <a:chExt cx="0" cy="0"/>
        </a:xfrm>
      </p:grpSpPr>
      <p:sp>
        <p:nvSpPr>
          <p:cNvPr id="211" name="Google Shape;211;g371580f3e71_0_255"/>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g371580f3e71_0_25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g371580f3e71_0_255"/>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14" name="Google Shape;214;g371580f3e71_0_255"/>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215" name="Google Shape;215;g371580f3e71_0_25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g371580f3e71_0_468"/>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g371580f3e71_0_468"/>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g371580f3e71_0_468"/>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24" name="Google Shape;24;g371580f3e71_0_468"/>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5" name="Google Shape;25;g371580f3e71_0_468"/>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216" name="Shape 216"/>
        <p:cNvGrpSpPr/>
        <p:nvPr/>
      </p:nvGrpSpPr>
      <p:grpSpPr>
        <a:xfrm>
          <a:off x="0" y="0"/>
          <a:ext cx="0" cy="0"/>
          <a:chOff x="0" y="0"/>
          <a:chExt cx="0" cy="0"/>
        </a:xfrm>
      </p:grpSpPr>
      <p:sp>
        <p:nvSpPr>
          <p:cNvPr id="217" name="Google Shape;217;g371580f3e71_0_261"/>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218" name="Google Shape;218;g371580f3e71_0_26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219" name="Shape 219"/>
        <p:cNvGrpSpPr/>
        <p:nvPr/>
      </p:nvGrpSpPr>
      <p:grpSpPr>
        <a:xfrm>
          <a:off x="0" y="0"/>
          <a:ext cx="0" cy="0"/>
          <a:chOff x="0" y="0"/>
          <a:chExt cx="0" cy="0"/>
        </a:xfrm>
      </p:grpSpPr>
      <p:sp>
        <p:nvSpPr>
          <p:cNvPr id="220" name="Google Shape;220;g371580f3e71_0_264"/>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g371580f3e71_0_264"/>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g371580f3e71_0_264"/>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223" name="Google Shape;223;g371580f3e71_0_264"/>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24" name="Google Shape;224;g371580f3e71_0_264"/>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225" name="Google Shape;225;g371580f3e71_0_26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226" name="Shape 226"/>
        <p:cNvGrpSpPr/>
        <p:nvPr/>
      </p:nvGrpSpPr>
      <p:grpSpPr>
        <a:xfrm>
          <a:off x="0" y="0"/>
          <a:ext cx="0" cy="0"/>
          <a:chOff x="0" y="0"/>
          <a:chExt cx="0" cy="0"/>
        </a:xfrm>
      </p:grpSpPr>
      <p:sp>
        <p:nvSpPr>
          <p:cNvPr id="227" name="Google Shape;227;g371580f3e71_0_271"/>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371580f3e71_0_271"/>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371580f3e71_0_271"/>
          <p:cNvSpPr txBox="1"/>
          <p:nvPr>
            <p:ph idx="1" type="body"/>
          </p:nvPr>
        </p:nvSpPr>
        <p:spPr>
          <a:xfrm>
            <a:off x="57150" y="4696825"/>
            <a:ext cx="8382000" cy="446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200"/>
              <a:buNone/>
              <a:defRPr sz="1200">
                <a:solidFill>
                  <a:schemeClr val="lt1"/>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30" name="Google Shape;230;g371580f3e71_0_27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bg>
      <p:bgPr>
        <a:solidFill>
          <a:schemeClr val="accent4"/>
        </a:solidFill>
      </p:bgPr>
    </p:bg>
    <p:spTree>
      <p:nvGrpSpPr>
        <p:cNvPr id="231" name="Shape 231"/>
        <p:cNvGrpSpPr/>
        <p:nvPr/>
      </p:nvGrpSpPr>
      <p:grpSpPr>
        <a:xfrm>
          <a:off x="0" y="0"/>
          <a:ext cx="0" cy="0"/>
          <a:chOff x="0" y="0"/>
          <a:chExt cx="0" cy="0"/>
        </a:xfrm>
      </p:grpSpPr>
      <p:sp>
        <p:nvSpPr>
          <p:cNvPr id="232" name="Google Shape;232;g371580f3e71_0_276"/>
          <p:cNvSpPr txBox="1"/>
          <p:nvPr>
            <p:ph type="title"/>
          </p:nvPr>
        </p:nvSpPr>
        <p:spPr>
          <a:xfrm>
            <a:off x="475500" y="1258525"/>
            <a:ext cx="82221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p:txBody>
      </p:sp>
      <p:sp>
        <p:nvSpPr>
          <p:cNvPr id="233" name="Google Shape;233;g371580f3e71_0_276"/>
          <p:cNvSpPr txBox="1"/>
          <p:nvPr>
            <p:ph idx="1" type="body"/>
          </p:nvPr>
        </p:nvSpPr>
        <p:spPr>
          <a:xfrm>
            <a:off x="475500" y="3304625"/>
            <a:ext cx="82221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234" name="Google Shape;234;g371580f3e71_0_27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235" name="Shape 235"/>
        <p:cNvGrpSpPr/>
        <p:nvPr/>
      </p:nvGrpSpPr>
      <p:grpSpPr>
        <a:xfrm>
          <a:off x="0" y="0"/>
          <a:ext cx="0" cy="0"/>
          <a:chOff x="0" y="0"/>
          <a:chExt cx="0" cy="0"/>
        </a:xfrm>
      </p:grpSpPr>
      <p:sp>
        <p:nvSpPr>
          <p:cNvPr id="236" name="Google Shape;236;g371580f3e71_0_280"/>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g371580f3e71_0_47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g371580f3e71_0_47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g371580f3e71_0_47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30" name="Google Shape;30;g371580f3e71_0_474"/>
          <p:cNvSpPr txBox="1"/>
          <p:nvPr>
            <p:ph idx="1" type="body"/>
          </p:nvPr>
        </p:nvSpPr>
        <p:spPr>
          <a:xfrm>
            <a:off x="47190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g371580f3e71_0_474"/>
          <p:cNvSpPr txBox="1"/>
          <p:nvPr>
            <p:ph idx="2" type="body"/>
          </p:nvPr>
        </p:nvSpPr>
        <p:spPr>
          <a:xfrm>
            <a:off x="4694250" y="1919075"/>
            <a:ext cx="3999900" cy="2710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2" name="Google Shape;32;g371580f3e71_0_47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g371580f3e71_0_481"/>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g371580f3e71_0_481"/>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g371580f3e71_0_481"/>
          <p:cNvSpPr txBox="1"/>
          <p:nvPr>
            <p:ph type="title"/>
          </p:nvPr>
        </p:nvSpPr>
        <p:spPr>
          <a:xfrm>
            <a:off x="98250" y="16350"/>
            <a:ext cx="8826600" cy="60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37" name="Google Shape;37;g371580f3e71_0_48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8" name="Shape 38"/>
        <p:cNvGrpSpPr/>
        <p:nvPr/>
      </p:nvGrpSpPr>
      <p:grpSpPr>
        <a:xfrm>
          <a:off x="0" y="0"/>
          <a:ext cx="0" cy="0"/>
          <a:chOff x="0" y="0"/>
          <a:chExt cx="0" cy="0"/>
        </a:xfrm>
      </p:grpSpPr>
      <p:sp>
        <p:nvSpPr>
          <p:cNvPr id="39" name="Google Shape;39;g371580f3e71_0_486"/>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g371580f3e71_0_48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g371580f3e71_0_486"/>
          <p:cNvSpPr txBox="1"/>
          <p:nvPr>
            <p:ph type="title"/>
          </p:nvPr>
        </p:nvSpPr>
        <p:spPr>
          <a:xfrm>
            <a:off x="226078" y="357800"/>
            <a:ext cx="2808000" cy="953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2" name="Google Shape;42;g371580f3e71_0_486"/>
          <p:cNvSpPr txBox="1"/>
          <p:nvPr>
            <p:ph idx="1" type="body"/>
          </p:nvPr>
        </p:nvSpPr>
        <p:spPr>
          <a:xfrm>
            <a:off x="226075" y="1465800"/>
            <a:ext cx="2808000" cy="31635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Clr>
                <a:schemeClr val="lt1"/>
              </a:buClr>
              <a:buSzPts val="1200"/>
              <a:buChar char="●"/>
              <a:defRPr sz="1200">
                <a:solidFill>
                  <a:schemeClr val="lt1"/>
                </a:solidFill>
              </a:defRPr>
            </a:lvl1pPr>
            <a:lvl2pPr indent="-304800" lvl="1" marL="914400" algn="l">
              <a:lnSpc>
                <a:spcPct val="115000"/>
              </a:lnSpc>
              <a:spcBef>
                <a:spcPts val="1600"/>
              </a:spcBef>
              <a:spcAft>
                <a:spcPts val="0"/>
              </a:spcAft>
              <a:buClr>
                <a:schemeClr val="lt1"/>
              </a:buClr>
              <a:buSzPts val="1200"/>
              <a:buChar char="○"/>
              <a:defRPr sz="1200">
                <a:solidFill>
                  <a:schemeClr val="lt1"/>
                </a:solidFill>
              </a:defRPr>
            </a:lvl2pPr>
            <a:lvl3pPr indent="-304800" lvl="2" marL="1371600" algn="l">
              <a:lnSpc>
                <a:spcPct val="115000"/>
              </a:lnSpc>
              <a:spcBef>
                <a:spcPts val="1600"/>
              </a:spcBef>
              <a:spcAft>
                <a:spcPts val="0"/>
              </a:spcAft>
              <a:buClr>
                <a:schemeClr val="lt1"/>
              </a:buClr>
              <a:buSzPts val="1200"/>
              <a:buChar char="■"/>
              <a:defRPr sz="1200">
                <a:solidFill>
                  <a:schemeClr val="lt1"/>
                </a:solidFill>
              </a:defRPr>
            </a:lvl3pPr>
            <a:lvl4pPr indent="-304800" lvl="3" marL="1828800" algn="l">
              <a:lnSpc>
                <a:spcPct val="115000"/>
              </a:lnSpc>
              <a:spcBef>
                <a:spcPts val="1600"/>
              </a:spcBef>
              <a:spcAft>
                <a:spcPts val="0"/>
              </a:spcAft>
              <a:buClr>
                <a:schemeClr val="lt1"/>
              </a:buClr>
              <a:buSzPts val="1200"/>
              <a:buChar char="●"/>
              <a:defRPr sz="1200">
                <a:solidFill>
                  <a:schemeClr val="lt1"/>
                </a:solidFill>
              </a:defRPr>
            </a:lvl4pPr>
            <a:lvl5pPr indent="-304800" lvl="4" marL="2286000" algn="l">
              <a:lnSpc>
                <a:spcPct val="115000"/>
              </a:lnSpc>
              <a:spcBef>
                <a:spcPts val="1600"/>
              </a:spcBef>
              <a:spcAft>
                <a:spcPts val="0"/>
              </a:spcAft>
              <a:buClr>
                <a:schemeClr val="lt1"/>
              </a:buClr>
              <a:buSzPts val="1200"/>
              <a:buChar char="○"/>
              <a:defRPr sz="1200">
                <a:solidFill>
                  <a:schemeClr val="lt1"/>
                </a:solidFill>
              </a:defRPr>
            </a:lvl5pPr>
            <a:lvl6pPr indent="-304800" lvl="5" marL="2743200" algn="l">
              <a:lnSpc>
                <a:spcPct val="115000"/>
              </a:lnSpc>
              <a:spcBef>
                <a:spcPts val="1600"/>
              </a:spcBef>
              <a:spcAft>
                <a:spcPts val="0"/>
              </a:spcAft>
              <a:buClr>
                <a:schemeClr val="lt1"/>
              </a:buClr>
              <a:buSzPts val="1200"/>
              <a:buChar char="■"/>
              <a:defRPr sz="1200">
                <a:solidFill>
                  <a:schemeClr val="lt1"/>
                </a:solidFill>
              </a:defRPr>
            </a:lvl6pPr>
            <a:lvl7pPr indent="-304800" lvl="6" marL="3200400" algn="l">
              <a:lnSpc>
                <a:spcPct val="115000"/>
              </a:lnSpc>
              <a:spcBef>
                <a:spcPts val="1600"/>
              </a:spcBef>
              <a:spcAft>
                <a:spcPts val="0"/>
              </a:spcAft>
              <a:buClr>
                <a:schemeClr val="lt1"/>
              </a:buClr>
              <a:buSzPts val="1200"/>
              <a:buChar char="●"/>
              <a:defRPr sz="1200">
                <a:solidFill>
                  <a:schemeClr val="lt1"/>
                </a:solidFill>
              </a:defRPr>
            </a:lvl7pPr>
            <a:lvl8pPr indent="-304800" lvl="7" marL="3657600" algn="l">
              <a:lnSpc>
                <a:spcPct val="115000"/>
              </a:lnSpc>
              <a:spcBef>
                <a:spcPts val="1600"/>
              </a:spcBef>
              <a:spcAft>
                <a:spcPts val="0"/>
              </a:spcAft>
              <a:buClr>
                <a:schemeClr val="lt1"/>
              </a:buClr>
              <a:buSzPts val="1200"/>
              <a:buChar char="○"/>
              <a:defRPr sz="1200">
                <a:solidFill>
                  <a:schemeClr val="lt1"/>
                </a:solidFill>
              </a:defRPr>
            </a:lvl8pPr>
            <a:lvl9pPr indent="-304800" lvl="8" marL="4114800" algn="l">
              <a:lnSpc>
                <a:spcPct val="115000"/>
              </a:lnSpc>
              <a:spcBef>
                <a:spcPts val="1600"/>
              </a:spcBef>
              <a:spcAft>
                <a:spcPts val="1600"/>
              </a:spcAft>
              <a:buClr>
                <a:schemeClr val="lt1"/>
              </a:buClr>
              <a:buSzPts val="1200"/>
              <a:buChar char="■"/>
              <a:defRPr sz="1200">
                <a:solidFill>
                  <a:schemeClr val="lt1"/>
                </a:solidFill>
              </a:defRPr>
            </a:lvl9pPr>
          </a:lstStyle>
          <a:p/>
        </p:txBody>
      </p:sp>
      <p:sp>
        <p:nvSpPr>
          <p:cNvPr id="43" name="Google Shape;43;g371580f3e71_0_486"/>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44" name="Shape 44"/>
        <p:cNvGrpSpPr/>
        <p:nvPr/>
      </p:nvGrpSpPr>
      <p:grpSpPr>
        <a:xfrm>
          <a:off x="0" y="0"/>
          <a:ext cx="0" cy="0"/>
          <a:chOff x="0" y="0"/>
          <a:chExt cx="0" cy="0"/>
        </a:xfrm>
      </p:grpSpPr>
      <p:sp>
        <p:nvSpPr>
          <p:cNvPr id="45" name="Google Shape;45;g371580f3e71_0_492"/>
          <p:cNvSpPr txBox="1"/>
          <p:nvPr>
            <p:ph type="title"/>
          </p:nvPr>
        </p:nvSpPr>
        <p:spPr>
          <a:xfrm>
            <a:off x="490250" y="488250"/>
            <a:ext cx="62271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46" name="Google Shape;46;g371580f3e71_0_492"/>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47" name="Shape 47"/>
        <p:cNvGrpSpPr/>
        <p:nvPr/>
      </p:nvGrpSpPr>
      <p:grpSpPr>
        <a:xfrm>
          <a:off x="0" y="0"/>
          <a:ext cx="0" cy="0"/>
          <a:chOff x="0" y="0"/>
          <a:chExt cx="0" cy="0"/>
        </a:xfrm>
      </p:grpSpPr>
      <p:sp>
        <p:nvSpPr>
          <p:cNvPr id="48" name="Google Shape;48;g371580f3e71_0_495"/>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g371580f3e71_0_495"/>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g371580f3e71_0_495"/>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p:txBody>
      </p:sp>
      <p:sp>
        <p:nvSpPr>
          <p:cNvPr id="51" name="Google Shape;51;g371580f3e71_0_495"/>
          <p:cNvSpPr txBox="1"/>
          <p:nvPr>
            <p:ph idx="1" type="subTitle"/>
          </p:nvPr>
        </p:nvSpPr>
        <p:spPr>
          <a:xfrm>
            <a:off x="265500" y="2779467"/>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2" name="Google Shape;52;g371580f3e71_0_495"/>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53" name="Google Shape;53;g371580f3e71_0_495"/>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3.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g371580f3e71_0_45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7" name="Google Shape;7;g371580f3e71_0_45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8" name="Google Shape;8;g371580f3e71_0_45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63" name="Shape 63"/>
        <p:cNvGrpSpPr/>
        <p:nvPr/>
      </p:nvGrpSpPr>
      <p:grpSpPr>
        <a:xfrm>
          <a:off x="0" y="0"/>
          <a:ext cx="0" cy="0"/>
          <a:chOff x="0" y="0"/>
          <a:chExt cx="0" cy="0"/>
        </a:xfrm>
      </p:grpSpPr>
      <p:sp>
        <p:nvSpPr>
          <p:cNvPr id="64" name="Google Shape;64;g371580f3e71_0_51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65" name="Google Shape;65;g371580f3e71_0_51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66" name="Google Shape;66;g371580f3e71_0_51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21" name="Shape 121"/>
        <p:cNvGrpSpPr/>
        <p:nvPr/>
      </p:nvGrpSpPr>
      <p:grpSpPr>
        <a:xfrm>
          <a:off x="0" y="0"/>
          <a:ext cx="0" cy="0"/>
          <a:chOff x="0" y="0"/>
          <a:chExt cx="0" cy="0"/>
        </a:xfrm>
      </p:grpSpPr>
      <p:sp>
        <p:nvSpPr>
          <p:cNvPr id="122" name="Google Shape;122;p57"/>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123" name="Google Shape;123;p57"/>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124" name="Google Shape;124;p57"/>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79" name="Shape 179"/>
        <p:cNvGrpSpPr/>
        <p:nvPr/>
      </p:nvGrpSpPr>
      <p:grpSpPr>
        <a:xfrm>
          <a:off x="0" y="0"/>
          <a:ext cx="0" cy="0"/>
          <a:chOff x="0" y="0"/>
          <a:chExt cx="0" cy="0"/>
        </a:xfrm>
      </p:grpSpPr>
      <p:sp>
        <p:nvSpPr>
          <p:cNvPr id="180" name="Google Shape;180;g371580f3e71_0_224"/>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1pPr>
            <a:lvl2pPr lvl="1"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2pPr>
            <a:lvl3pPr lvl="2"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3pPr>
            <a:lvl4pPr lvl="3"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4pPr>
            <a:lvl5pPr lvl="4"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5pPr>
            <a:lvl6pPr lvl="5"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6pPr>
            <a:lvl7pPr lvl="6"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7pPr>
            <a:lvl8pPr lvl="7"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8pPr>
            <a:lvl9pPr lvl="8" marR="0" rtl="0" algn="l">
              <a:lnSpc>
                <a:spcPct val="100000"/>
              </a:lnSpc>
              <a:spcBef>
                <a:spcPts val="0"/>
              </a:spcBef>
              <a:spcAft>
                <a:spcPts val="0"/>
              </a:spcAft>
              <a:buClr>
                <a:schemeClr val="lt1"/>
              </a:buClr>
              <a:buSzPts val="3200"/>
              <a:buFont typeface="Roboto"/>
              <a:buNone/>
              <a:defRPr b="0" i="0" sz="3200" u="none" cap="none" strike="noStrike">
                <a:solidFill>
                  <a:schemeClr val="lt1"/>
                </a:solidFill>
                <a:latin typeface="Roboto"/>
                <a:ea typeface="Roboto"/>
                <a:cs typeface="Roboto"/>
                <a:sym typeface="Roboto"/>
              </a:defRPr>
            </a:lvl9pPr>
          </a:lstStyle>
          <a:p/>
        </p:txBody>
      </p:sp>
      <p:sp>
        <p:nvSpPr>
          <p:cNvPr id="181" name="Google Shape;181;g371580f3e71_0_224"/>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Roboto"/>
              <a:buChar char="●"/>
              <a:defRPr b="0" i="0" sz="1800" u="none" cap="none" strike="noStrike">
                <a:solidFill>
                  <a:schemeClr val="lt2"/>
                </a:solidFill>
                <a:latin typeface="Roboto"/>
                <a:ea typeface="Roboto"/>
                <a:cs typeface="Roboto"/>
                <a:sym typeface="Roboto"/>
              </a:defRPr>
            </a:lvl1pPr>
            <a:lvl2pPr indent="-317500" lvl="1" marL="914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lt2"/>
              </a:buClr>
              <a:buSzPts val="1400"/>
              <a:buFont typeface="Roboto"/>
              <a:buChar char="○"/>
              <a:defRPr b="0" i="0" sz="1400" u="none" cap="none" strike="noStrike">
                <a:solidFill>
                  <a:schemeClr val="lt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lt2"/>
              </a:buClr>
              <a:buSzPts val="1400"/>
              <a:buFont typeface="Roboto"/>
              <a:buChar char="■"/>
              <a:defRPr b="0" i="0" sz="1400" u="none" cap="none" strike="noStrike">
                <a:solidFill>
                  <a:schemeClr val="lt2"/>
                </a:solidFill>
                <a:latin typeface="Roboto"/>
                <a:ea typeface="Roboto"/>
                <a:cs typeface="Roboto"/>
                <a:sym typeface="Roboto"/>
              </a:defRPr>
            </a:lvl9pPr>
          </a:lstStyle>
          <a:p/>
        </p:txBody>
      </p:sp>
      <p:sp>
        <p:nvSpPr>
          <p:cNvPr id="182" name="Google Shape;182;g371580f3e71_0_224"/>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4.jpg"/><Relationship Id="rId4" Type="http://schemas.openxmlformats.org/officeDocument/2006/relationships/image" Target="../media/image11.jpg"/><Relationship Id="rId5"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hyperlink" Target="mailto:a.lara@umh.es" TargetMode="External"/><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 Id="rId3" Type="http://schemas.openxmlformats.org/officeDocument/2006/relationships/image" Target="../media/image1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hyperlink" Target="https://salvandomiterritorio.umh.es/" TargetMode="External"/><Relationship Id="rId4" Type="http://schemas.openxmlformats.org/officeDocument/2006/relationships/hyperlink" Target="https://creativecommons.org/licenses/by-nc-nd/4.0/" TargetMode="External"/><Relationship Id="rId5" Type="http://schemas.openxmlformats.org/officeDocument/2006/relationships/image" Target="../media/image2.jpg"/><Relationship Id="rId6" Type="http://schemas.openxmlformats.org/officeDocument/2006/relationships/image" Target="../media/image3.png"/><Relationship Id="rId7" Type="http://schemas.openxmlformats.org/officeDocument/2006/relationships/image" Target="../media/image4.jpg"/><Relationship Id="rId8"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5.xml"/><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4.jpg"/><Relationship Id="rId6" Type="http://schemas.openxmlformats.org/officeDocument/2006/relationships/hyperlink" Target="mailto:a.lara@umh.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371580f3e71_0_435"/>
          <p:cNvSpPr/>
          <p:nvPr/>
        </p:nvSpPr>
        <p:spPr>
          <a:xfrm>
            <a:off x="137269" y="234268"/>
            <a:ext cx="8791355" cy="4545550"/>
          </a:xfrm>
          <a:custGeom>
            <a:rect b="b" l="l" r="r" t="t"/>
            <a:pathLst>
              <a:path extrusionOk="0" h="4545550" w="8791355">
                <a:moveTo>
                  <a:pt x="65216" y="130353"/>
                </a:moveTo>
                <a:cubicBezTo>
                  <a:pt x="158672" y="-148708"/>
                  <a:pt x="8329662" y="83070"/>
                  <a:pt x="8722594" y="130353"/>
                </a:cubicBezTo>
                <a:cubicBezTo>
                  <a:pt x="8965615" y="585313"/>
                  <a:pt x="8619889" y="3037703"/>
                  <a:pt x="8722594" y="4482930"/>
                </a:cubicBezTo>
                <a:cubicBezTo>
                  <a:pt x="5677682" y="4696075"/>
                  <a:pt x="1844122" y="4701421"/>
                  <a:pt x="139623" y="4498220"/>
                </a:cubicBezTo>
                <a:cubicBezTo>
                  <a:pt x="-85389" y="2924252"/>
                  <a:pt x="36100" y="1738301"/>
                  <a:pt x="65216" y="130353"/>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42" name="Google Shape;242;g371580f3e71_0_435"/>
          <p:cNvSpPr txBox="1"/>
          <p:nvPr/>
        </p:nvSpPr>
        <p:spPr>
          <a:xfrm>
            <a:off x="540000" y="381475"/>
            <a:ext cx="8096400" cy="4170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1" i="0" lang="es" sz="1200" u="none" cap="none" strike="noStrike">
                <a:solidFill>
                  <a:srgbClr val="7030A0"/>
                </a:solidFill>
                <a:latin typeface="Arial"/>
                <a:ea typeface="Arial"/>
                <a:cs typeface="Arial"/>
                <a:sym typeface="Arial"/>
              </a:rPr>
              <a:t>INSTRUCTIONS/RECOMMENDATIONS FOR TEACHERS</a:t>
            </a:r>
            <a:endParaRPr b="1"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The </a:t>
            </a:r>
            <a:r>
              <a:rPr b="1" i="0" lang="es" sz="1200" u="none" cap="none" strike="noStrike">
                <a:solidFill>
                  <a:srgbClr val="7030A0"/>
                </a:solidFill>
                <a:latin typeface="Arial"/>
                <a:ea typeface="Arial"/>
                <a:cs typeface="Arial"/>
                <a:sym typeface="Arial"/>
              </a:rPr>
              <a:t>Making communication fun</a:t>
            </a:r>
            <a:r>
              <a:rPr b="0" i="0" lang="es" sz="1200" u="none" cap="none" strike="noStrike">
                <a:solidFill>
                  <a:srgbClr val="7030A0"/>
                </a:solidFill>
                <a:latin typeface="Arial"/>
                <a:ea typeface="Arial"/>
                <a:cs typeface="Arial"/>
                <a:sym typeface="Arial"/>
              </a:rPr>
              <a:t> workshop/section consists of 1 part/session.The </a:t>
            </a:r>
            <a:r>
              <a:rPr b="0" i="1" lang="es" sz="1200" u="none" cap="none" strike="noStrike">
                <a:solidFill>
                  <a:srgbClr val="7030A0"/>
                </a:solidFill>
                <a:latin typeface="Arial"/>
                <a:ea typeface="Arial"/>
                <a:cs typeface="Arial"/>
                <a:sym typeface="Arial"/>
              </a:rPr>
              <a:t>Saving My Territory </a:t>
            </a:r>
            <a:r>
              <a:rPr b="0" i="0" lang="es" sz="1200" u="none" cap="none" strike="noStrike">
                <a:solidFill>
                  <a:srgbClr val="7030A0"/>
                </a:solidFill>
                <a:latin typeface="Arial"/>
                <a:ea typeface="Arial"/>
                <a:cs typeface="Arial"/>
                <a:sym typeface="Arial"/>
              </a:rPr>
              <a:t>Guide explains the contents of each workshop/section in detail, and contains recommendations for classroom work.</a:t>
            </a:r>
            <a:endParaRPr b="0"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This part/session is accompanied by 2 presentations:</a:t>
            </a:r>
            <a:endParaRPr b="0"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1) </a:t>
            </a:r>
            <a:r>
              <a:rPr b="1" i="0" lang="es" sz="1200" u="none" cap="none" strike="noStrike">
                <a:solidFill>
                  <a:srgbClr val="7030A0"/>
                </a:solidFill>
                <a:latin typeface="Arial"/>
                <a:ea typeface="Arial"/>
                <a:cs typeface="Arial"/>
                <a:sym typeface="Arial"/>
              </a:rPr>
              <a:t>Presentation-guide: </a:t>
            </a:r>
            <a:r>
              <a:rPr b="1" i="1" lang="es" sz="1200" u="none" cap="none" strike="noStrike">
                <a:solidFill>
                  <a:srgbClr val="7030A0"/>
                </a:solidFill>
                <a:latin typeface="Arial"/>
                <a:ea typeface="Arial"/>
                <a:cs typeface="Arial"/>
                <a:sym typeface="Arial"/>
              </a:rPr>
              <a:t>Making communication fun </a:t>
            </a:r>
            <a:r>
              <a:rPr b="1" i="0" lang="es" sz="1200" u="none" cap="none" strike="noStrike">
                <a:solidFill>
                  <a:srgbClr val="7030A0"/>
                </a:solidFill>
                <a:latin typeface="Arial"/>
                <a:ea typeface="Arial"/>
                <a:cs typeface="Arial"/>
                <a:sym typeface="Arial"/>
              </a:rPr>
              <a:t>for teachers, </a:t>
            </a:r>
            <a:r>
              <a:rPr b="0" i="0" lang="es" sz="1200" u="none" cap="none" strike="noStrike">
                <a:solidFill>
                  <a:srgbClr val="7030A0"/>
                </a:solidFill>
                <a:latin typeface="Arial"/>
                <a:ea typeface="Arial"/>
                <a:cs typeface="Arial"/>
                <a:sym typeface="Arial"/>
              </a:rPr>
              <a:t>with the instructions and recommendations required to teach each part/session in the classroom. The presentations include audiovisual content, discussion activities and other dynamics and challenges for working on the content presented. A timeframe to organise the session is provided, but teachers should adjust the time spent on each activity or audiovisual material at their discretion: as progress is made in the classroom, depending on the students' needs, or if they prefer to review some contents rather than others. There are also slides with characters providing a common theme, and suggesting the final task in each session.</a:t>
            </a:r>
            <a:endParaRPr b="0"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2) </a:t>
            </a:r>
            <a:r>
              <a:rPr b="1" i="0" lang="es" sz="1200" u="none" cap="none" strike="noStrike">
                <a:solidFill>
                  <a:srgbClr val="7030A0"/>
                </a:solidFill>
                <a:latin typeface="Arial"/>
                <a:ea typeface="Arial"/>
                <a:cs typeface="Arial"/>
                <a:sym typeface="Arial"/>
              </a:rPr>
              <a:t>Presentation for students</a:t>
            </a:r>
            <a:r>
              <a:rPr b="0" i="0" lang="es" sz="1200" u="none" cap="none" strike="noStrike">
                <a:solidFill>
                  <a:srgbClr val="7030A0"/>
                </a:solidFill>
                <a:latin typeface="Arial"/>
                <a:ea typeface="Arial"/>
                <a:cs typeface="Arial"/>
                <a:sym typeface="Arial"/>
              </a:rPr>
              <a:t> to provide them with the key ideas in each part. The content of this presentation is taken from the teacher's presentation-guide.</a:t>
            </a:r>
            <a:endParaRPr b="0"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The instructions and recommendations for teachers are shown in PURPLE text, like the text used here, so that they can be clearly identified as supplementary text. The activity slides have a grey background.</a:t>
            </a:r>
            <a:endParaRPr b="0" i="0" sz="1200" u="none" cap="none" strike="noStrike">
              <a:solidFill>
                <a:srgbClr val="7030A0"/>
              </a:solidFill>
              <a:latin typeface="Arial"/>
              <a:ea typeface="Arial"/>
              <a:cs typeface="Arial"/>
              <a:sym typeface="Arial"/>
            </a:endParaRPr>
          </a:p>
          <a:p>
            <a:pPr indent="0" lvl="0" marL="0" marR="0" rtl="0" algn="l">
              <a:lnSpc>
                <a:spcPct val="115000"/>
              </a:lnSpc>
              <a:spcBef>
                <a:spcPts val="1000"/>
              </a:spcBef>
              <a:spcAft>
                <a:spcPts val="0"/>
              </a:spcAft>
              <a:buClr>
                <a:srgbClr val="000000"/>
              </a:buClr>
              <a:buSzPts val="1200"/>
              <a:buFont typeface="Arial"/>
              <a:buNone/>
            </a:pPr>
            <a:r>
              <a:rPr b="0" i="0" lang="es" sz="1200" u="none" cap="none" strike="noStrike">
                <a:solidFill>
                  <a:srgbClr val="7030A0"/>
                </a:solidFill>
                <a:latin typeface="Arial"/>
                <a:ea typeface="Arial"/>
                <a:cs typeface="Arial"/>
                <a:sym typeface="Arial"/>
              </a:rPr>
              <a:t>We hope you find the content interesting and useful.</a:t>
            </a:r>
            <a:endParaRPr b="1" i="0" sz="1300" u="none" cap="none" strike="noStrike">
              <a:solidFill>
                <a:srgbClr val="7030A0"/>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4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98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98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7030A0"/>
              </a:solidFill>
              <a:latin typeface="Arial"/>
              <a:ea typeface="Arial"/>
              <a:cs typeface="Arial"/>
              <a:sym typeface="Arial"/>
            </a:endParaRPr>
          </a:p>
        </p:txBody>
      </p:sp>
      <p:sp>
        <p:nvSpPr>
          <p:cNvPr id="243" name="Google Shape;243;g371580f3e71_0_43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31"/>
          <p:cNvSpPr txBox="1"/>
          <p:nvPr/>
        </p:nvSpPr>
        <p:spPr>
          <a:xfrm>
            <a:off x="611425" y="2680834"/>
            <a:ext cx="1889839" cy="434842"/>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COMMUNICATION</a:t>
            </a:r>
            <a:endParaRPr b="0" i="0" sz="1400" u="none" cap="none" strike="noStrike">
              <a:solidFill>
                <a:schemeClr val="dk2"/>
              </a:solidFill>
              <a:latin typeface="Arial"/>
              <a:ea typeface="Arial"/>
              <a:cs typeface="Arial"/>
              <a:sym typeface="Arial"/>
            </a:endParaRPr>
          </a:p>
        </p:txBody>
      </p:sp>
      <p:sp>
        <p:nvSpPr>
          <p:cNvPr id="395" name="Google Shape;395;p31"/>
          <p:cNvSpPr txBox="1"/>
          <p:nvPr/>
        </p:nvSpPr>
        <p:spPr>
          <a:xfrm>
            <a:off x="6567426" y="2684753"/>
            <a:ext cx="2122876" cy="431935"/>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FUN</a:t>
            </a:r>
            <a:endParaRPr b="0" i="0" sz="1400" u="none" cap="none" strike="noStrike">
              <a:solidFill>
                <a:schemeClr val="dk2"/>
              </a:solidFill>
              <a:latin typeface="Arial"/>
              <a:ea typeface="Arial"/>
              <a:cs typeface="Arial"/>
              <a:sym typeface="Arial"/>
            </a:endParaRPr>
          </a:p>
        </p:txBody>
      </p:sp>
      <p:sp>
        <p:nvSpPr>
          <p:cNvPr id="396" name="Google Shape;396;p31"/>
          <p:cNvSpPr txBox="1"/>
          <p:nvPr/>
        </p:nvSpPr>
        <p:spPr>
          <a:xfrm>
            <a:off x="3672395" y="2680834"/>
            <a:ext cx="1889839" cy="434842"/>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RESEARCH</a:t>
            </a:r>
            <a:endParaRPr b="0" i="0" sz="1400" u="none" cap="none" strike="noStrike">
              <a:solidFill>
                <a:srgbClr val="000000"/>
              </a:solidFill>
              <a:latin typeface="Arial"/>
              <a:ea typeface="Arial"/>
              <a:cs typeface="Arial"/>
              <a:sym typeface="Arial"/>
            </a:endParaRPr>
          </a:p>
        </p:txBody>
      </p:sp>
      <p:sp>
        <p:nvSpPr>
          <p:cNvPr id="397" name="Google Shape;397;p31"/>
          <p:cNvSpPr/>
          <p:nvPr/>
        </p:nvSpPr>
        <p:spPr>
          <a:xfrm>
            <a:off x="548561" y="2701635"/>
            <a:ext cx="1889839" cy="419415"/>
          </a:xfrm>
          <a:custGeom>
            <a:rect b="b" l="l" r="r" t="t"/>
            <a:pathLst>
              <a:path extrusionOk="0" h="419415" w="1889839">
                <a:moveTo>
                  <a:pt x="14019" y="12027"/>
                </a:moveTo>
                <a:cubicBezTo>
                  <a:pt x="30076" y="-18557"/>
                  <a:pt x="1795527" y="7514"/>
                  <a:pt x="1875057" y="12027"/>
                </a:cubicBezTo>
                <a:cubicBezTo>
                  <a:pt x="1911040" y="54084"/>
                  <a:pt x="1883800" y="279998"/>
                  <a:pt x="1875057" y="413637"/>
                </a:cubicBezTo>
                <a:cubicBezTo>
                  <a:pt x="1202257" y="468210"/>
                  <a:pt x="398784" y="436920"/>
                  <a:pt x="30014" y="415047"/>
                </a:cubicBezTo>
                <a:cubicBezTo>
                  <a:pt x="16411" y="273736"/>
                  <a:pt x="-1855" y="164753"/>
                  <a:pt x="14019" y="1202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98" name="Google Shape;398;p31"/>
          <p:cNvSpPr/>
          <p:nvPr/>
        </p:nvSpPr>
        <p:spPr>
          <a:xfrm>
            <a:off x="6504562" y="2701635"/>
            <a:ext cx="2122876" cy="419415"/>
          </a:xfrm>
          <a:custGeom>
            <a:rect b="b" l="l" r="r" t="t"/>
            <a:pathLst>
              <a:path extrusionOk="0" h="419415" w="2122876">
                <a:moveTo>
                  <a:pt x="15748" y="12027"/>
                </a:moveTo>
                <a:cubicBezTo>
                  <a:pt x="38517" y="-16452"/>
                  <a:pt x="2005652" y="11888"/>
                  <a:pt x="2106272" y="12027"/>
                </a:cubicBezTo>
                <a:cubicBezTo>
                  <a:pt x="2138018" y="52593"/>
                  <a:pt x="2116666" y="280008"/>
                  <a:pt x="2106272" y="413637"/>
                </a:cubicBezTo>
                <a:cubicBezTo>
                  <a:pt x="1764610" y="548469"/>
                  <a:pt x="962712" y="257219"/>
                  <a:pt x="33715" y="415047"/>
                </a:cubicBezTo>
                <a:cubicBezTo>
                  <a:pt x="20205" y="273786"/>
                  <a:pt x="-12579" y="161106"/>
                  <a:pt x="15748" y="1202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99" name="Google Shape;399;p31"/>
          <p:cNvSpPr/>
          <p:nvPr/>
        </p:nvSpPr>
        <p:spPr>
          <a:xfrm>
            <a:off x="3609531" y="2701635"/>
            <a:ext cx="1889839" cy="419415"/>
          </a:xfrm>
          <a:custGeom>
            <a:rect b="b" l="l" r="r" t="t"/>
            <a:pathLst>
              <a:path extrusionOk="0" h="419415" w="1889839">
                <a:moveTo>
                  <a:pt x="14019" y="12027"/>
                </a:moveTo>
                <a:cubicBezTo>
                  <a:pt x="30076" y="-18557"/>
                  <a:pt x="1795527" y="7514"/>
                  <a:pt x="1875057" y="12027"/>
                </a:cubicBezTo>
                <a:cubicBezTo>
                  <a:pt x="1911040" y="54084"/>
                  <a:pt x="1883800" y="279998"/>
                  <a:pt x="1875057" y="413637"/>
                </a:cubicBezTo>
                <a:cubicBezTo>
                  <a:pt x="1202257" y="468210"/>
                  <a:pt x="398784" y="436920"/>
                  <a:pt x="30014" y="415047"/>
                </a:cubicBezTo>
                <a:cubicBezTo>
                  <a:pt x="16411" y="273736"/>
                  <a:pt x="-1855" y="164753"/>
                  <a:pt x="14019" y="1202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0" name="Google Shape;400;p3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1" name="Google Shape;401;p31"/>
          <p:cNvSpPr txBox="1"/>
          <p:nvPr>
            <p:ph idx="4294967295" type="body"/>
          </p:nvPr>
        </p:nvSpPr>
        <p:spPr>
          <a:xfrm>
            <a:off x="539748" y="1481176"/>
            <a:ext cx="8096251"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rgbClr val="C0000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C00000"/>
              </a:solidFill>
              <a:latin typeface="Arial"/>
              <a:ea typeface="Arial"/>
              <a:cs typeface="Arial"/>
              <a:sym typeface="Arial"/>
            </a:endParaRPr>
          </a:p>
        </p:txBody>
      </p:sp>
      <p:sp>
        <p:nvSpPr>
          <p:cNvPr id="402" name="Google Shape;402;p31"/>
          <p:cNvSpPr txBox="1"/>
          <p:nvPr/>
        </p:nvSpPr>
        <p:spPr>
          <a:xfrm>
            <a:off x="2085443" y="2096059"/>
            <a:ext cx="1889839" cy="1489749"/>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sp>
        <p:nvSpPr>
          <p:cNvPr id="403" name="Google Shape;403;p31"/>
          <p:cNvSpPr txBox="1"/>
          <p:nvPr/>
        </p:nvSpPr>
        <p:spPr>
          <a:xfrm>
            <a:off x="5057047" y="2096059"/>
            <a:ext cx="1889839" cy="1489749"/>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sp>
        <p:nvSpPr>
          <p:cNvPr id="404" name="Google Shape;404;p31"/>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05" name="Google Shape;405;p3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
        <p:nvSpPr>
          <p:cNvPr id="406" name="Google Shape;406;p31"/>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0" name="Shape 410"/>
        <p:cNvGrpSpPr/>
        <p:nvPr/>
      </p:nvGrpSpPr>
      <p:grpSpPr>
        <a:xfrm>
          <a:off x="0" y="0"/>
          <a:ext cx="0" cy="0"/>
          <a:chOff x="0" y="0"/>
          <a:chExt cx="0" cy="0"/>
        </a:xfrm>
      </p:grpSpPr>
      <p:sp>
        <p:nvSpPr>
          <p:cNvPr id="411" name="Google Shape;411;p3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2" name="Google Shape;412;p32"/>
          <p:cNvSpPr txBox="1"/>
          <p:nvPr>
            <p:ph idx="4294967295" type="body"/>
          </p:nvPr>
        </p:nvSpPr>
        <p:spPr>
          <a:xfrm>
            <a:off x="539748" y="1481176"/>
            <a:ext cx="8096251"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rgbClr val="C0000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C00000"/>
              </a:solidFill>
              <a:latin typeface="Arial"/>
              <a:ea typeface="Arial"/>
              <a:cs typeface="Arial"/>
              <a:sym typeface="Arial"/>
            </a:endParaRPr>
          </a:p>
        </p:txBody>
      </p:sp>
      <p:sp>
        <p:nvSpPr>
          <p:cNvPr id="413" name="Google Shape;413;p32"/>
          <p:cNvSpPr txBox="1"/>
          <p:nvPr/>
        </p:nvSpPr>
        <p:spPr>
          <a:xfrm>
            <a:off x="2085443" y="2096059"/>
            <a:ext cx="1889839" cy="1489749"/>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sp>
        <p:nvSpPr>
          <p:cNvPr id="414" name="Google Shape;414;p32"/>
          <p:cNvSpPr txBox="1"/>
          <p:nvPr/>
        </p:nvSpPr>
        <p:spPr>
          <a:xfrm>
            <a:off x="5057047" y="2096059"/>
            <a:ext cx="1889839" cy="1489749"/>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pic>
        <p:nvPicPr>
          <p:cNvPr id="415" name="Google Shape;415;p32"/>
          <p:cNvPicPr preferRelativeResize="0"/>
          <p:nvPr/>
        </p:nvPicPr>
        <p:blipFill rotWithShape="1">
          <a:blip r:embed="rId3">
            <a:alphaModFix/>
          </a:blip>
          <a:srcRect b="0" l="0" r="0" t="0"/>
          <a:stretch/>
        </p:blipFill>
        <p:spPr>
          <a:xfrm>
            <a:off x="3750340" y="1881995"/>
            <a:ext cx="1561238" cy="2437788"/>
          </a:xfrm>
          <a:prstGeom prst="rect">
            <a:avLst/>
          </a:prstGeom>
          <a:noFill/>
          <a:ln>
            <a:noFill/>
          </a:ln>
        </p:spPr>
      </p:pic>
      <p:pic>
        <p:nvPicPr>
          <p:cNvPr id="416" name="Google Shape;416;p32"/>
          <p:cNvPicPr preferRelativeResize="0"/>
          <p:nvPr/>
        </p:nvPicPr>
        <p:blipFill rotWithShape="1">
          <a:blip r:embed="rId4">
            <a:alphaModFix/>
          </a:blip>
          <a:srcRect b="0" l="0" r="0" t="0"/>
          <a:stretch/>
        </p:blipFill>
        <p:spPr>
          <a:xfrm>
            <a:off x="6393343" y="2096059"/>
            <a:ext cx="1962099" cy="1962099"/>
          </a:xfrm>
          <a:prstGeom prst="rect">
            <a:avLst/>
          </a:prstGeom>
          <a:noFill/>
          <a:ln>
            <a:noFill/>
          </a:ln>
        </p:spPr>
      </p:pic>
      <p:pic>
        <p:nvPicPr>
          <p:cNvPr descr="Gente plana orgánica haciendo preguntas ilustración" id="417" name="Google Shape;417;p32"/>
          <p:cNvPicPr preferRelativeResize="0"/>
          <p:nvPr/>
        </p:nvPicPr>
        <p:blipFill rotWithShape="1">
          <a:blip r:embed="rId5">
            <a:alphaModFix/>
          </a:blip>
          <a:srcRect b="0" l="0" r="0" t="0"/>
          <a:stretch/>
        </p:blipFill>
        <p:spPr>
          <a:xfrm>
            <a:off x="788558" y="2127302"/>
            <a:ext cx="1722353" cy="1722353"/>
          </a:xfrm>
          <a:prstGeom prst="rect">
            <a:avLst/>
          </a:prstGeom>
          <a:noFill/>
          <a:ln>
            <a:noFill/>
          </a:ln>
        </p:spPr>
      </p:pic>
      <p:sp>
        <p:nvSpPr>
          <p:cNvPr id="418" name="Google Shape;418;p3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19" name="Google Shape;419;p3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
        <p:nvSpPr>
          <p:cNvPr id="420" name="Google Shape;420;p32"/>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33"/>
          <p:cNvSpPr txBox="1"/>
          <p:nvPr/>
        </p:nvSpPr>
        <p:spPr>
          <a:xfrm>
            <a:off x="581197" y="1921883"/>
            <a:ext cx="2566035" cy="973769"/>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Play</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Storytelling</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Puppets</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26" name="Google Shape;426;p33"/>
          <p:cNvSpPr txBox="1"/>
          <p:nvPr/>
        </p:nvSpPr>
        <p:spPr>
          <a:xfrm>
            <a:off x="597537" y="3217429"/>
            <a:ext cx="2501537" cy="1008519"/>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Escape Room</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Break Out</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Treasure Hunt</a:t>
            </a:r>
            <a:endParaRPr b="0" i="0" sz="1400" u="none" cap="none" strike="noStrike">
              <a:solidFill>
                <a:schemeClr val="dk2"/>
              </a:solidFill>
              <a:latin typeface="Arial"/>
              <a:ea typeface="Arial"/>
              <a:cs typeface="Arial"/>
              <a:sym typeface="Arial"/>
            </a:endParaRPr>
          </a:p>
        </p:txBody>
      </p:sp>
      <p:sp>
        <p:nvSpPr>
          <p:cNvPr id="427" name="Google Shape;427;p33"/>
          <p:cNvSpPr txBox="1"/>
          <p:nvPr/>
        </p:nvSpPr>
        <p:spPr>
          <a:xfrm>
            <a:off x="6124519" y="1921883"/>
            <a:ext cx="2511481" cy="1002838"/>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Video games</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Serious games</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28" name="Google Shape;428;p33"/>
          <p:cNvSpPr txBox="1"/>
          <p:nvPr/>
        </p:nvSpPr>
        <p:spPr>
          <a:xfrm>
            <a:off x="6036891" y="3217429"/>
            <a:ext cx="2590799" cy="1008519"/>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Board game</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Floor game</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29" name="Google Shape;429;p33"/>
          <p:cNvSpPr txBox="1"/>
          <p:nvPr/>
        </p:nvSpPr>
        <p:spPr>
          <a:xfrm>
            <a:off x="3325309" y="1921883"/>
            <a:ext cx="2566035" cy="973769"/>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TikTok</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360º Videos</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30" name="Google Shape;430;p33"/>
          <p:cNvSpPr txBox="1"/>
          <p:nvPr/>
        </p:nvSpPr>
        <p:spPr>
          <a:xfrm>
            <a:off x="3327186" y="3217429"/>
            <a:ext cx="2566035" cy="1008519"/>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Interactive exhibition</a:t>
            </a:r>
            <a:endParaRPr b="0" i="0" sz="1400" u="none" cap="none" strike="noStrike">
              <a:solidFill>
                <a:srgbClr val="000000"/>
              </a:solidFill>
              <a:latin typeface="Arial"/>
              <a:ea typeface="Arial"/>
              <a:cs typeface="Arial"/>
              <a:sym typeface="Arial"/>
            </a:endParaRPr>
          </a:p>
        </p:txBody>
      </p:sp>
      <p:sp>
        <p:nvSpPr>
          <p:cNvPr id="431" name="Google Shape;431;p33"/>
          <p:cNvSpPr/>
          <p:nvPr/>
        </p:nvSpPr>
        <p:spPr>
          <a:xfrm>
            <a:off x="548813" y="1921883"/>
            <a:ext cx="2566035" cy="939221"/>
          </a:xfrm>
          <a:custGeom>
            <a:rect b="b" l="l" r="r" t="t"/>
            <a:pathLst>
              <a:path extrusionOk="0" h="939221" w="2566035">
                <a:moveTo>
                  <a:pt x="19035" y="26934"/>
                </a:moveTo>
                <a:cubicBezTo>
                  <a:pt x="53981" y="-27629"/>
                  <a:pt x="2431268" y="18350"/>
                  <a:pt x="2545965" y="26934"/>
                </a:cubicBezTo>
                <a:cubicBezTo>
                  <a:pt x="2622097" y="124466"/>
                  <a:pt x="2531085" y="627663"/>
                  <a:pt x="2545965" y="926282"/>
                </a:cubicBezTo>
                <a:cubicBezTo>
                  <a:pt x="1634649" y="1004227"/>
                  <a:pt x="534131" y="1005521"/>
                  <a:pt x="40753" y="929441"/>
                </a:cubicBezTo>
                <a:cubicBezTo>
                  <a:pt x="2672" y="608823"/>
                  <a:pt x="-3024" y="358918"/>
                  <a:pt x="19035" y="2693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2" name="Google Shape;432;p33"/>
          <p:cNvSpPr/>
          <p:nvPr/>
        </p:nvSpPr>
        <p:spPr>
          <a:xfrm>
            <a:off x="533675" y="3217428"/>
            <a:ext cx="2581173" cy="973770"/>
          </a:xfrm>
          <a:custGeom>
            <a:rect b="b" l="l" r="r" t="t"/>
            <a:pathLst>
              <a:path extrusionOk="0" h="973770" w="2581173">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3" name="Google Shape;433;p33"/>
          <p:cNvSpPr/>
          <p:nvPr/>
        </p:nvSpPr>
        <p:spPr>
          <a:xfrm>
            <a:off x="6061655" y="1921883"/>
            <a:ext cx="2566035" cy="973769"/>
          </a:xfrm>
          <a:custGeom>
            <a:rect b="b" l="l" r="r" t="t"/>
            <a:pathLst>
              <a:path extrusionOk="0" h="973769" w="2566035">
                <a:moveTo>
                  <a:pt x="19035" y="27925"/>
                </a:moveTo>
                <a:cubicBezTo>
                  <a:pt x="43368" y="-35160"/>
                  <a:pt x="2433294" y="18114"/>
                  <a:pt x="2545965" y="27925"/>
                </a:cubicBezTo>
                <a:cubicBezTo>
                  <a:pt x="2619348" y="128120"/>
                  <a:pt x="2510792" y="651353"/>
                  <a:pt x="2545965" y="960354"/>
                </a:cubicBezTo>
                <a:cubicBezTo>
                  <a:pt x="1683117" y="991530"/>
                  <a:pt x="536583" y="1026696"/>
                  <a:pt x="40753" y="963629"/>
                </a:cubicBezTo>
                <a:cubicBezTo>
                  <a:pt x="-7980" y="626157"/>
                  <a:pt x="5736" y="375761"/>
                  <a:pt x="19035" y="27925"/>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4" name="Google Shape;434;p33"/>
          <p:cNvSpPr/>
          <p:nvPr/>
        </p:nvSpPr>
        <p:spPr>
          <a:xfrm>
            <a:off x="6046517" y="3217428"/>
            <a:ext cx="2581173" cy="973770"/>
          </a:xfrm>
          <a:custGeom>
            <a:rect b="b" l="l" r="r" t="t"/>
            <a:pathLst>
              <a:path extrusionOk="0" h="973770" w="2581173">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5" name="Google Shape;435;p33"/>
          <p:cNvSpPr/>
          <p:nvPr/>
        </p:nvSpPr>
        <p:spPr>
          <a:xfrm>
            <a:off x="3298005" y="1921883"/>
            <a:ext cx="2566035" cy="939221"/>
          </a:xfrm>
          <a:custGeom>
            <a:rect b="b" l="l" r="r" t="t"/>
            <a:pathLst>
              <a:path extrusionOk="0" h="939221" w="2566035">
                <a:moveTo>
                  <a:pt x="19035" y="26934"/>
                </a:moveTo>
                <a:cubicBezTo>
                  <a:pt x="53981" y="-27629"/>
                  <a:pt x="2431268" y="18350"/>
                  <a:pt x="2545965" y="26934"/>
                </a:cubicBezTo>
                <a:cubicBezTo>
                  <a:pt x="2622097" y="124466"/>
                  <a:pt x="2531085" y="627663"/>
                  <a:pt x="2545965" y="926282"/>
                </a:cubicBezTo>
                <a:cubicBezTo>
                  <a:pt x="1634649" y="1004227"/>
                  <a:pt x="534131" y="1005521"/>
                  <a:pt x="40753" y="929441"/>
                </a:cubicBezTo>
                <a:cubicBezTo>
                  <a:pt x="2672" y="608823"/>
                  <a:pt x="-3024" y="358918"/>
                  <a:pt x="19035" y="2693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6" name="Google Shape;436;p33"/>
          <p:cNvSpPr/>
          <p:nvPr/>
        </p:nvSpPr>
        <p:spPr>
          <a:xfrm>
            <a:off x="3282867" y="3217428"/>
            <a:ext cx="2581173" cy="973770"/>
          </a:xfrm>
          <a:custGeom>
            <a:rect b="b" l="l" r="r" t="t"/>
            <a:pathLst>
              <a:path extrusionOk="0" h="973770" w="2581173">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7" name="Google Shape;437;p3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8" name="Google Shape;438;p3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39" name="Google Shape;439;p3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
        <p:nvSpPr>
          <p:cNvPr id="440" name="Google Shape;440;p33"/>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3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46" name="Google Shape;446;p34"/>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In </a:t>
            </a:r>
            <a:r>
              <a:rPr b="0" i="1" lang="es" sz="1400" u="none" cap="none" strike="noStrike">
                <a:solidFill>
                  <a:schemeClr val="dk2"/>
                </a:solidFill>
                <a:latin typeface="Arial"/>
                <a:ea typeface="Arial"/>
                <a:cs typeface="Arial"/>
                <a:sym typeface="Arial"/>
              </a:rPr>
              <a:t>Saving my territory</a:t>
            </a:r>
            <a:r>
              <a:rPr b="0" i="0" lang="es" sz="1400" u="none" cap="none" strike="noStrike">
                <a:solidFill>
                  <a:schemeClr val="dk2"/>
                </a:solidFill>
                <a:latin typeface="Arial"/>
                <a:ea typeface="Arial"/>
                <a:cs typeface="Arial"/>
                <a:sym typeface="Arial"/>
              </a:rPr>
              <a:t>, we suggest the following actions and formats that combine entertainment and culture in order to:</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Enable a more in-depth understanding of concepts.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Increase interest in and motivation for the subject.</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Promote active learning through active participation and critical thinking.</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Develop social skills by fostering teamwork, communication and collaboration.</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Foster curiosity and exploration in a relaxed and safe environment.</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47" name="Google Shape;447;p3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48" name="Google Shape;448;p3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
        <p:nvSpPr>
          <p:cNvPr id="449" name="Google Shape;449;p34"/>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35"/>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5" name="Google Shape;455;p35"/>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Action 1. 360º video (female models)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br>
              <a:rPr b="0" i="0" lang="es" sz="1400" u="none" cap="none" strike="noStrike">
                <a:solidFill>
                  <a:schemeClr val="dk2"/>
                </a:solidFill>
                <a:latin typeface="Arial"/>
                <a:ea typeface="Arial"/>
                <a:cs typeface="Arial"/>
                <a:sym typeface="Arial"/>
              </a:rPr>
            </a:br>
            <a:r>
              <a:rPr b="0" i="1" lang="es" sz="1400" u="none" cap="none" strike="noStrike">
                <a:solidFill>
                  <a:schemeClr val="dk2"/>
                </a:solidFill>
                <a:latin typeface="Arial"/>
                <a:ea typeface="Arial"/>
                <a:cs typeface="Arial"/>
                <a:sym typeface="Arial"/>
              </a:rPr>
              <a:t>En la piel de... </a:t>
            </a:r>
            <a:r>
              <a:rPr b="0" i="0" lang="es" sz="1400" u="none" cap="none" strike="noStrike">
                <a:solidFill>
                  <a:schemeClr val="dk2"/>
                </a:solidFill>
                <a:latin typeface="Arial"/>
                <a:ea typeface="Arial"/>
                <a:cs typeface="Arial"/>
                <a:sym typeface="Arial"/>
              </a:rPr>
              <a:t>[In ...’s shoes] are reports on female models with links to science and related to the project, used to formally present the environment and that the actions they carry out enhance the message. The objective is to highlight gender inequality in science. Virtual reality goggles will be used as a device to do this, seeking a greater sense of being on the spot, experiencing what is happening, connecting more deeply with the main characters and their stories, and fostering awareness and engagement with perspective. It also seeks to educate the target audience in the use of this immersive format that is increasingly present in homes in audiovisual entertainment.</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56" name="Google Shape;456;p35"/>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457" name="Google Shape;457;p35"/>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58" name="Google Shape;458;p3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6"/>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4" name="Google Shape;464;p36"/>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Action 2. Series of podcasts (humorous and informative)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br>
              <a:rPr b="0" i="0" lang="es" sz="1400" u="none" cap="none" strike="noStrike">
                <a:solidFill>
                  <a:schemeClr val="dk2"/>
                </a:solidFill>
                <a:latin typeface="Arial"/>
                <a:ea typeface="Arial"/>
                <a:cs typeface="Arial"/>
                <a:sym typeface="Arial"/>
              </a:rPr>
            </a:br>
            <a:r>
              <a:rPr b="0" i="0" lang="es" sz="1400" u="none" cap="none" strike="noStrike">
                <a:solidFill>
                  <a:schemeClr val="dk2"/>
                </a:solidFill>
                <a:latin typeface="Arial"/>
                <a:ea typeface="Arial"/>
                <a:cs typeface="Arial"/>
                <a:sym typeface="Arial"/>
              </a:rPr>
              <a:t>A series of short podcasts in interview format, in which students from the schools interview members of the research team about the project. The interview will take the form of a series of questions with answers which reveal the project’s objectives and results, but at the same time, in a humorous tone, will reveal the hidden aspects and difficulties and how they were resolved, what the participants liked most and least, etc. A human view of the process will is provided, in which although they are students with high abilities, they also face difficulties and they explain to us how they overcame them.</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 UMH provides the project with the Radio UMH team on its Alicante and Sant Joan campuses.</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65" name="Google Shape;465;p36"/>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466" name="Google Shape;466;p36"/>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67" name="Google Shape;467;p3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37"/>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73" name="Google Shape;473;p37"/>
          <p:cNvSpPr txBox="1"/>
          <p:nvPr/>
        </p:nvSpPr>
        <p:spPr>
          <a:xfrm>
            <a:off x="539748" y="1481176"/>
            <a:ext cx="4965545"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Action 3. Play (with humour and communication)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br>
              <a:rPr b="0" i="0" lang="es" sz="1400" u="none" cap="none" strike="noStrike">
                <a:solidFill>
                  <a:srgbClr val="990000"/>
                </a:solidFill>
                <a:latin typeface="Helvetica Neue"/>
                <a:ea typeface="Helvetica Neue"/>
                <a:cs typeface="Helvetica Neue"/>
                <a:sym typeface="Helvetica Neue"/>
              </a:rPr>
            </a:br>
            <a:r>
              <a:rPr b="0" i="1" lang="es" sz="1400" u="none" cap="none" strike="noStrike">
                <a:solidFill>
                  <a:schemeClr val="dk2"/>
                </a:solidFill>
                <a:latin typeface="Arial"/>
                <a:ea typeface="Arial"/>
                <a:cs typeface="Arial"/>
                <a:sym typeface="Arial"/>
              </a:rPr>
              <a:t>How to make a poster for a science fair. </a:t>
            </a:r>
            <a:r>
              <a:rPr b="0" i="0" lang="es" sz="1400" u="none" cap="none" strike="noStrike">
                <a:solidFill>
                  <a:schemeClr val="dk2"/>
                </a:solidFill>
                <a:latin typeface="Arial"/>
                <a:ea typeface="Arial"/>
                <a:cs typeface="Arial"/>
                <a:sym typeface="Arial"/>
              </a:rPr>
              <a:t>The plot focuses on a group of students who have to make the poster of their research project because they have to present it their school's science fair the next day. This plot focuses on the dialogues by providing different points of view (the more scientific character, the one who is more interested in artistic topics, the environmental advocate, the one who says that he doesn’t want is anything to do with any of it, etc.)</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pic>
        <p:nvPicPr>
          <p:cNvPr id="474" name="Google Shape;474;p37"/>
          <p:cNvPicPr preferRelativeResize="0"/>
          <p:nvPr/>
        </p:nvPicPr>
        <p:blipFill rotWithShape="1">
          <a:blip r:embed="rId3">
            <a:alphaModFix/>
          </a:blip>
          <a:srcRect b="0" l="0" r="0" t="0"/>
          <a:stretch/>
        </p:blipFill>
        <p:spPr>
          <a:xfrm>
            <a:off x="5981996" y="1693502"/>
            <a:ext cx="2549885" cy="2549885"/>
          </a:xfrm>
          <a:prstGeom prst="rect">
            <a:avLst/>
          </a:prstGeom>
          <a:noFill/>
          <a:ln>
            <a:noFill/>
          </a:ln>
        </p:spPr>
      </p:pic>
      <p:sp>
        <p:nvSpPr>
          <p:cNvPr id="475" name="Google Shape;475;p37"/>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476" name="Google Shape;476;p37"/>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77" name="Google Shape;477;p37"/>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3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3" name="Google Shape;483;p38"/>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Action 3. Play (with humour and communication)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br>
              <a:rPr b="0" i="0" lang="es" sz="1400" u="none" cap="none" strike="noStrike">
                <a:solidFill>
                  <a:srgbClr val="990000"/>
                </a:solidFill>
                <a:latin typeface="Helvetica Neue"/>
                <a:ea typeface="Helvetica Neue"/>
                <a:cs typeface="Helvetica Neue"/>
                <a:sym typeface="Helvetica Neue"/>
              </a:rPr>
            </a:br>
            <a:r>
              <a:rPr b="0" i="0" lang="es" sz="1400" u="none" cap="none" strike="noStrike">
                <a:solidFill>
                  <a:schemeClr val="dk2"/>
                </a:solidFill>
                <a:latin typeface="Arial"/>
                <a:ea typeface="Arial"/>
                <a:cs typeface="Arial"/>
                <a:sym typeface="Arial"/>
              </a:rPr>
              <a:t>Various characters with approaches which contemporary students can identify with (and thinking in terms of interdisciplinarity). The dialogues will focus on and invite critical reflection on the pros and cons/myths of the subject of the research, "concluding" with its well-argued benefits for an audience of a similar age to the characters.The various stages of a research project and their importance will also become clear during the play. A large movable medium (whiteboard) simulating the poster is used, and the different parts of the poster can be added and removed with Velcro or magnets during the play. The result, printed on a sheet of paper, will be distributed to the audience at the end of the play, and will also be available on the project's website via a QR code.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84" name="Google Shape;484;p38"/>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485" name="Google Shape;485;p38"/>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86" name="Google Shape;486;p3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3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92" name="Google Shape;492;p39"/>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Action 4. Floor game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br>
              <a:rPr b="1" i="0" lang="es" sz="1400" u="none" cap="none" strike="noStrike">
                <a:solidFill>
                  <a:srgbClr val="990000"/>
                </a:solidFill>
                <a:latin typeface="Helvetica Neue"/>
                <a:ea typeface="Helvetica Neue"/>
                <a:cs typeface="Helvetica Neue"/>
                <a:sym typeface="Helvetica Neue"/>
              </a:rPr>
            </a:br>
            <a:r>
              <a:rPr b="0" i="1" lang="es" sz="1400" u="none" cap="none" strike="noStrike">
                <a:solidFill>
                  <a:schemeClr val="dk2"/>
                </a:solidFill>
                <a:latin typeface="Arial"/>
                <a:ea typeface="Arial"/>
                <a:cs typeface="Arial"/>
                <a:sym typeface="Arial"/>
              </a:rPr>
              <a:t>Feet in science.</a:t>
            </a:r>
            <a:r>
              <a:rPr b="0" i="0" lang="es" sz="1400" u="none" cap="none" strike="noStrike">
                <a:solidFill>
                  <a:schemeClr val="dk2"/>
                </a:solidFill>
                <a:latin typeface="Arial"/>
                <a:ea typeface="Arial"/>
                <a:cs typeface="Arial"/>
                <a:sym typeface="Arial"/>
              </a:rPr>
              <a:t> This is a giant board in which the pieces are the players, who have to solve challenges until they reach the final square. The challenges focus on issues related to their research project: results, myths, methods, etc. Teamwork is encouraged in the theoretical and physical tests. The whole class plays, or a large group if the game is played at at events, and each player has a role (they have to play a role and create their own character). The game's rules and strategy will be flexible, and each research team can make them up based on their needs.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100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493" name="Google Shape;493;p39"/>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494" name="Google Shape;494;p39"/>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495" name="Google Shape;495;p3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40"/>
          <p:cNvSpPr/>
          <p:nvPr/>
        </p:nvSpPr>
        <p:spPr>
          <a:xfrm>
            <a:off x="137269" y="687690"/>
            <a:ext cx="8791355" cy="4092128"/>
          </a:xfrm>
          <a:custGeom>
            <a:rect b="b" l="l" r="r" t="t"/>
            <a:pathLst>
              <a:path extrusionOk="0" fill="none" h="4092128" w="8791355">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01" name="Google Shape;501;p40"/>
          <p:cNvSpPr/>
          <p:nvPr/>
        </p:nvSpPr>
        <p:spPr>
          <a:xfrm flipH="1" rot="10800000">
            <a:off x="2337718" y="3934534"/>
            <a:ext cx="2565401" cy="521699"/>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02" name="Google Shape;502;p40"/>
          <p:cNvSpPr/>
          <p:nvPr/>
        </p:nvSpPr>
        <p:spPr>
          <a:xfrm rot="-5168739">
            <a:off x="1522852" y="1100049"/>
            <a:ext cx="1299282" cy="2188411"/>
          </a:xfrm>
          <a:prstGeom prst="wedgeEllipseCallout">
            <a:avLst>
              <a:gd fmla="val -43443" name="adj1"/>
              <a:gd fmla="val 50082"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03" name="Google Shape;503;p40"/>
          <p:cNvSpPr txBox="1"/>
          <p:nvPr/>
        </p:nvSpPr>
        <p:spPr>
          <a:xfrm>
            <a:off x="1104813" y="1664078"/>
            <a:ext cx="2081711" cy="1174567"/>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200" u="none" cap="none" strike="noStrike">
                <a:solidFill>
                  <a:schemeClr val="dk2"/>
                </a:solidFill>
                <a:latin typeface="Arial"/>
                <a:ea typeface="Arial"/>
                <a:cs typeface="Arial"/>
                <a:sym typeface="Arial"/>
              </a:rPr>
              <a:t>Which of these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formats do you like best? Which one could you develop?</a:t>
            </a:r>
            <a:endParaRPr b="0" i="0" sz="12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200" u="none" cap="none" strike="noStrike">
              <a:solidFill>
                <a:schemeClr val="dk2"/>
              </a:solidFill>
              <a:latin typeface="Arial"/>
              <a:ea typeface="Arial"/>
              <a:cs typeface="Arial"/>
              <a:sym typeface="Arial"/>
            </a:endParaRPr>
          </a:p>
        </p:txBody>
      </p:sp>
      <p:sp>
        <p:nvSpPr>
          <p:cNvPr id="504" name="Google Shape;504;p40"/>
          <p:cNvSpPr/>
          <p:nvPr/>
        </p:nvSpPr>
        <p:spPr>
          <a:xfrm flipH="1" rot="10800000">
            <a:off x="4503859" y="3593134"/>
            <a:ext cx="2651106" cy="887236"/>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05" name="Google Shape;505;p40"/>
          <p:cNvSpPr/>
          <p:nvPr/>
        </p:nvSpPr>
        <p:spPr>
          <a:xfrm rot="-5400000">
            <a:off x="7137747" y="1947937"/>
            <a:ext cx="574205" cy="762932"/>
          </a:xfrm>
          <a:prstGeom prst="cloudCallout">
            <a:avLst>
              <a:gd fmla="val -81038" name="adj1"/>
              <a:gd fmla="val -51754"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06" name="Google Shape;506;p40"/>
          <p:cNvSpPr/>
          <p:nvPr/>
        </p:nvSpPr>
        <p:spPr>
          <a:xfrm rot="-5400000">
            <a:off x="4500641" y="1998429"/>
            <a:ext cx="574205" cy="762932"/>
          </a:xfrm>
          <a:prstGeom prst="cloudCallout">
            <a:avLst>
              <a:gd fmla="val -91567" name="adj1"/>
              <a:gd fmla="val 28974"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507" name="Google Shape;507;p40"/>
          <p:cNvSpPr/>
          <p:nvPr/>
        </p:nvSpPr>
        <p:spPr>
          <a:xfrm rot="-5400000">
            <a:off x="5670072" y="1359559"/>
            <a:ext cx="574205" cy="762932"/>
          </a:xfrm>
          <a:prstGeom prst="cloudCallout">
            <a:avLst>
              <a:gd fmla="val -134998" name="adj1"/>
              <a:gd fmla="val 13620"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grpSp>
        <p:nvGrpSpPr>
          <p:cNvPr id="508" name="Google Shape;508;p40"/>
          <p:cNvGrpSpPr/>
          <p:nvPr/>
        </p:nvGrpSpPr>
        <p:grpSpPr>
          <a:xfrm>
            <a:off x="6350888" y="2681264"/>
            <a:ext cx="681277" cy="1416991"/>
            <a:chOff x="3077675" y="861691"/>
            <a:chExt cx="736858" cy="1532594"/>
          </a:xfrm>
        </p:grpSpPr>
        <p:sp>
          <p:nvSpPr>
            <p:cNvPr id="509" name="Google Shape;509;p40"/>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40"/>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0"/>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40"/>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40"/>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40"/>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40"/>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0"/>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40"/>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40"/>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40"/>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40"/>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40"/>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40"/>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3" name="Google Shape;523;p40"/>
          <p:cNvGrpSpPr/>
          <p:nvPr/>
        </p:nvGrpSpPr>
        <p:grpSpPr>
          <a:xfrm>
            <a:off x="5572317" y="2661131"/>
            <a:ext cx="676835" cy="1352829"/>
            <a:chOff x="4212091" y="4614060"/>
            <a:chExt cx="732054" cy="1463198"/>
          </a:xfrm>
        </p:grpSpPr>
        <p:sp>
          <p:nvSpPr>
            <p:cNvPr id="524" name="Google Shape;524;p40"/>
            <p:cNvSpPr/>
            <p:nvPr/>
          </p:nvSpPr>
          <p:spPr>
            <a:xfrm flipH="1" rot="10800000">
              <a:off x="4316332" y="4614060"/>
              <a:ext cx="601367" cy="602935"/>
            </a:xfrm>
            <a:custGeom>
              <a:rect b="b" l="l" r="r" t="t"/>
              <a:pathLst>
                <a:path extrusionOk="0" h="602935" w="601367">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40"/>
            <p:cNvSpPr/>
            <p:nvPr/>
          </p:nvSpPr>
          <p:spPr>
            <a:xfrm flipH="1" rot="10800000">
              <a:off x="4507593" y="4874642"/>
              <a:ext cx="90033" cy="81771"/>
            </a:xfrm>
            <a:custGeom>
              <a:rect b="b" l="l" r="r" t="t"/>
              <a:pathLst>
                <a:path extrusionOk="0" h="81771" w="90033">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40"/>
            <p:cNvSpPr/>
            <p:nvPr/>
          </p:nvSpPr>
          <p:spPr>
            <a:xfrm flipH="1" rot="10800000">
              <a:off x="4667810" y="4857897"/>
              <a:ext cx="70571" cy="100947"/>
            </a:xfrm>
            <a:custGeom>
              <a:rect b="b" l="l" r="r" t="t"/>
              <a:pathLst>
                <a:path extrusionOk="0" h="100947" w="70571">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40"/>
            <p:cNvSpPr/>
            <p:nvPr/>
          </p:nvSpPr>
          <p:spPr>
            <a:xfrm flipH="1" rot="10800000">
              <a:off x="4477591" y="5036834"/>
              <a:ext cx="280112" cy="87512"/>
            </a:xfrm>
            <a:custGeom>
              <a:rect b="b" l="l" r="r" t="t"/>
              <a:pathLst>
                <a:path extrusionOk="0" h="87512" w="280112">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40"/>
            <p:cNvSpPr/>
            <p:nvPr/>
          </p:nvSpPr>
          <p:spPr>
            <a:xfrm flipH="1" rot="10800000">
              <a:off x="4212091" y="5228389"/>
              <a:ext cx="678459" cy="848869"/>
            </a:xfrm>
            <a:custGeom>
              <a:rect b="b" l="l" r="r" t="t"/>
              <a:pathLst>
                <a:path extrusionOk="0" h="848869" w="678459">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40"/>
            <p:cNvSpPr/>
            <p:nvPr/>
          </p:nvSpPr>
          <p:spPr>
            <a:xfrm flipH="1" rot="10800000">
              <a:off x="4692350" y="5290171"/>
              <a:ext cx="249034" cy="153232"/>
            </a:xfrm>
            <a:custGeom>
              <a:rect b="b" l="l" r="r" t="t"/>
              <a:pathLst>
                <a:path extrusionOk="0" h="153232" w="249034">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40"/>
            <p:cNvSpPr/>
            <p:nvPr/>
          </p:nvSpPr>
          <p:spPr>
            <a:xfrm flipH="1" rot="10800000">
              <a:off x="4453073" y="5244237"/>
              <a:ext cx="265622" cy="449708"/>
            </a:xfrm>
            <a:custGeom>
              <a:rect b="b" l="l" r="r" t="t"/>
              <a:pathLst>
                <a:path extrusionOk="0" h="449708" w="265622">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40"/>
            <p:cNvSpPr/>
            <p:nvPr/>
          </p:nvSpPr>
          <p:spPr>
            <a:xfrm flipH="1" rot="10800000">
              <a:off x="4273822" y="5343856"/>
              <a:ext cx="182732" cy="208559"/>
            </a:xfrm>
            <a:custGeom>
              <a:rect b="b" l="l" r="r" t="t"/>
              <a:pathLst>
                <a:path extrusionOk="0" h="208559" w="182732">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p40"/>
            <p:cNvSpPr/>
            <p:nvPr/>
          </p:nvSpPr>
          <p:spPr>
            <a:xfrm flipH="1" rot="10800000">
              <a:off x="4275681" y="5274769"/>
              <a:ext cx="228186" cy="84738"/>
            </a:xfrm>
            <a:custGeom>
              <a:rect b="b" l="l" r="r" t="t"/>
              <a:pathLst>
                <a:path extrusionOk="0" h="84738" w="228186">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40"/>
            <p:cNvSpPr/>
            <p:nvPr/>
          </p:nvSpPr>
          <p:spPr>
            <a:xfrm flipH="1" rot="10800000">
              <a:off x="4714237" y="5417730"/>
              <a:ext cx="229908" cy="191676"/>
            </a:xfrm>
            <a:custGeom>
              <a:rect b="b" l="l" r="r" t="t"/>
              <a:pathLst>
                <a:path extrusionOk="0" h="191676" w="229908">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34" name="Google Shape;534;p40"/>
          <p:cNvGrpSpPr/>
          <p:nvPr/>
        </p:nvGrpSpPr>
        <p:grpSpPr>
          <a:xfrm>
            <a:off x="4816224" y="3014375"/>
            <a:ext cx="727414" cy="1281986"/>
            <a:chOff x="2892615" y="3011549"/>
            <a:chExt cx="786759" cy="1386575"/>
          </a:xfrm>
        </p:grpSpPr>
        <p:sp>
          <p:nvSpPr>
            <p:cNvPr id="535" name="Google Shape;535;p40"/>
            <p:cNvSpPr/>
            <p:nvPr/>
          </p:nvSpPr>
          <p:spPr>
            <a:xfrm flipH="1" rot="10800000">
              <a:off x="2892615" y="3011549"/>
              <a:ext cx="786759" cy="1114503"/>
            </a:xfrm>
            <a:custGeom>
              <a:rect b="b" l="l" r="r" t="t"/>
              <a:pathLst>
                <a:path extrusionOk="0" h="1114503" w="786759">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p40"/>
            <p:cNvSpPr/>
            <p:nvPr/>
          </p:nvSpPr>
          <p:spPr>
            <a:xfrm flipH="1" rot="10800000">
              <a:off x="3233654" y="3654574"/>
              <a:ext cx="189268" cy="78410"/>
            </a:xfrm>
            <a:custGeom>
              <a:rect b="b" l="l" r="r" t="t"/>
              <a:pathLst>
                <a:path extrusionOk="0" h="78410" w="189268">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p40"/>
            <p:cNvSpPr/>
            <p:nvPr/>
          </p:nvSpPr>
          <p:spPr>
            <a:xfrm flipH="1" rot="10800000">
              <a:off x="3499415" y="3801527"/>
              <a:ext cx="137360" cy="136812"/>
            </a:xfrm>
            <a:custGeom>
              <a:rect b="b" l="l" r="r" t="t"/>
              <a:pathLst>
                <a:path extrusionOk="0" h="136812" w="137360">
                  <a:moveTo>
                    <a:pt x="48" y="136921"/>
                  </a:moveTo>
                  <a:cubicBezTo>
                    <a:pt x="51245" y="94419"/>
                    <a:pt x="95093" y="49559"/>
                    <a:pt x="137409" y="109"/>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40"/>
            <p:cNvSpPr/>
            <p:nvPr/>
          </p:nvSpPr>
          <p:spPr>
            <a:xfrm flipH="1" rot="-1213155">
              <a:off x="3519813" y="3948452"/>
              <a:ext cx="142709" cy="72116"/>
            </a:xfrm>
            <a:custGeom>
              <a:rect b="b" l="l" r="r" t="t"/>
              <a:pathLst>
                <a:path extrusionOk="0" h="72116" w="142709">
                  <a:moveTo>
                    <a:pt x="142802" y="72228"/>
                  </a:moveTo>
                  <a:cubicBezTo>
                    <a:pt x="83028" y="33095"/>
                    <a:pt x="33434" y="11359"/>
                    <a:pt x="93" y="111"/>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40"/>
            <p:cNvSpPr/>
            <p:nvPr/>
          </p:nvSpPr>
          <p:spPr>
            <a:xfrm flipH="1" rot="10800000">
              <a:off x="3083138" y="3827861"/>
              <a:ext cx="155766" cy="101427"/>
            </a:xfrm>
            <a:custGeom>
              <a:rect b="b" l="l" r="r" t="t"/>
              <a:pathLst>
                <a:path extrusionOk="0" h="101427" w="155766">
                  <a:moveTo>
                    <a:pt x="155818" y="101532"/>
                  </a:moveTo>
                  <a:cubicBezTo>
                    <a:pt x="92255" y="64055"/>
                    <a:pt x="41006" y="32194"/>
                    <a:pt x="51" y="104"/>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40"/>
            <p:cNvSpPr/>
            <p:nvPr/>
          </p:nvSpPr>
          <p:spPr>
            <a:xfrm flipH="1" rot="10800000">
              <a:off x="3078122" y="3922437"/>
              <a:ext cx="133863" cy="88775"/>
            </a:xfrm>
            <a:custGeom>
              <a:rect b="b" l="l" r="r" t="t"/>
              <a:pathLst>
                <a:path extrusionOk="0" h="88775" w="133863">
                  <a:moveTo>
                    <a:pt x="133910" y="84"/>
                  </a:moveTo>
                  <a:cubicBezTo>
                    <a:pt x="100292" y="17523"/>
                    <a:pt x="53781" y="45362"/>
                    <a:pt x="46" y="88860"/>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40"/>
            <p:cNvSpPr/>
            <p:nvPr/>
          </p:nvSpPr>
          <p:spPr>
            <a:xfrm flipH="1" rot="10800000">
              <a:off x="3236003" y="3843590"/>
              <a:ext cx="119635" cy="102283"/>
            </a:xfrm>
            <a:custGeom>
              <a:rect b="b" l="l" r="r" t="t"/>
              <a:pathLst>
                <a:path extrusionOk="0" h="102283" w="119635">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40"/>
            <p:cNvSpPr/>
            <p:nvPr/>
          </p:nvSpPr>
          <p:spPr>
            <a:xfrm flipH="1" rot="10800000">
              <a:off x="3188436" y="3808533"/>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p40"/>
            <p:cNvSpPr/>
            <p:nvPr/>
          </p:nvSpPr>
          <p:spPr>
            <a:xfrm flipH="1" rot="10800000">
              <a:off x="3271998" y="3215629"/>
              <a:ext cx="31541" cy="32651"/>
            </a:xfrm>
            <a:custGeom>
              <a:rect b="b" l="l" r="r" t="t"/>
              <a:pathLst>
                <a:path extrusionOk="0" h="32651" w="31541">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p40"/>
            <p:cNvSpPr/>
            <p:nvPr/>
          </p:nvSpPr>
          <p:spPr>
            <a:xfrm flipH="1" rot="10800000">
              <a:off x="3262726" y="3537073"/>
              <a:ext cx="48353" cy="68358"/>
            </a:xfrm>
            <a:custGeom>
              <a:rect b="b" l="l" r="r" t="t"/>
              <a:pathLst>
                <a:path extrusionOk="0" h="68358" w="48353">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p40"/>
            <p:cNvSpPr/>
            <p:nvPr/>
          </p:nvSpPr>
          <p:spPr>
            <a:xfrm flipH="1" rot="10800000">
              <a:off x="3381096" y="3548020"/>
              <a:ext cx="41852" cy="57407"/>
            </a:xfrm>
            <a:custGeom>
              <a:rect b="b" l="l" r="r" t="t"/>
              <a:pathLst>
                <a:path extrusionOk="0" h="57407" w="41852">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40"/>
            <p:cNvSpPr/>
            <p:nvPr/>
          </p:nvSpPr>
          <p:spPr>
            <a:xfrm flipH="1" rot="10800000">
              <a:off x="3266189" y="4102444"/>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 name="Google Shape;547;p40"/>
            <p:cNvSpPr/>
            <p:nvPr/>
          </p:nvSpPr>
          <p:spPr>
            <a:xfrm flipH="1" rot="10800000">
              <a:off x="3216290" y="4389416"/>
              <a:ext cx="70080" cy="8708"/>
            </a:xfrm>
            <a:custGeom>
              <a:rect b="b" l="l" r="r" t="t"/>
              <a:pathLst>
                <a:path extrusionOk="0" h="8708" w="70080">
                  <a:moveTo>
                    <a:pt x="501" y="140"/>
                  </a:moveTo>
                  <a:cubicBezTo>
                    <a:pt x="-5053" y="3814"/>
                    <a:pt x="39336" y="1890"/>
                    <a:pt x="70107" y="8848"/>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p40"/>
            <p:cNvSpPr/>
            <p:nvPr/>
          </p:nvSpPr>
          <p:spPr>
            <a:xfrm flipH="1" rot="10800000">
              <a:off x="3416486" y="4102064"/>
              <a:ext cx="11534" cy="293097"/>
            </a:xfrm>
            <a:custGeom>
              <a:rect b="b" l="l" r="r" t="t"/>
              <a:pathLst>
                <a:path extrusionOk="0" h="293097" w="11534">
                  <a:moveTo>
                    <a:pt x="11590" y="293269"/>
                  </a:moveTo>
                  <a:cubicBezTo>
                    <a:pt x="-3789" y="196174"/>
                    <a:pt x="-3789" y="97267"/>
                    <a:pt x="11590" y="172"/>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40"/>
            <p:cNvSpPr/>
            <p:nvPr/>
          </p:nvSpPr>
          <p:spPr>
            <a:xfrm flipH="1" rot="10800000">
              <a:off x="3366588" y="4389036"/>
              <a:ext cx="70080" cy="8708"/>
            </a:xfrm>
            <a:custGeom>
              <a:rect b="b" l="l" r="r" t="t"/>
              <a:pathLst>
                <a:path extrusionOk="0" h="8708" w="70080">
                  <a:moveTo>
                    <a:pt x="516" y="140"/>
                  </a:moveTo>
                  <a:cubicBezTo>
                    <a:pt x="-5038" y="3810"/>
                    <a:pt x="39352" y="1890"/>
                    <a:pt x="70122" y="8848"/>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0" name="Google Shape;550;p40"/>
          <p:cNvGrpSpPr/>
          <p:nvPr/>
        </p:nvGrpSpPr>
        <p:grpSpPr>
          <a:xfrm>
            <a:off x="3182904" y="2332232"/>
            <a:ext cx="903849" cy="1915711"/>
            <a:chOff x="450718" y="3715931"/>
            <a:chExt cx="894911" cy="2302979"/>
          </a:xfrm>
        </p:grpSpPr>
        <p:sp>
          <p:nvSpPr>
            <p:cNvPr id="551" name="Google Shape;551;p40"/>
            <p:cNvSpPr/>
            <p:nvPr/>
          </p:nvSpPr>
          <p:spPr>
            <a:xfrm>
              <a:off x="613054" y="4440799"/>
              <a:ext cx="496163" cy="1053253"/>
            </a:xfrm>
            <a:custGeom>
              <a:rect b="b" l="l" r="r" t="t"/>
              <a:pathLst>
                <a:path extrusionOk="0" h="1053253" w="496163">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40"/>
            <p:cNvSpPr/>
            <p:nvPr/>
          </p:nvSpPr>
          <p:spPr>
            <a:xfrm flipH="1" rot="10800000">
              <a:off x="616760" y="5793268"/>
              <a:ext cx="193714" cy="225642"/>
            </a:xfrm>
            <a:custGeom>
              <a:rect b="b" l="l" r="r" t="t"/>
              <a:pathLst>
                <a:path extrusionOk="0" h="225642" w="193714">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40"/>
            <p:cNvSpPr/>
            <p:nvPr/>
          </p:nvSpPr>
          <p:spPr>
            <a:xfrm flipH="1" rot="10800000">
              <a:off x="758524" y="5493608"/>
              <a:ext cx="25852" cy="328741"/>
            </a:xfrm>
            <a:custGeom>
              <a:rect b="b" l="l" r="r" t="t"/>
              <a:pathLst>
                <a:path extrusionOk="0" h="328741" w="25852">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40"/>
            <p:cNvSpPr/>
            <p:nvPr/>
          </p:nvSpPr>
          <p:spPr>
            <a:xfrm flipH="1" rot="10800000">
              <a:off x="899843" y="5483956"/>
              <a:ext cx="13729" cy="316855"/>
            </a:xfrm>
            <a:custGeom>
              <a:rect b="b" l="l" r="r" t="t"/>
              <a:pathLst>
                <a:path extrusionOk="0" h="316855" w="13729">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40"/>
            <p:cNvSpPr/>
            <p:nvPr/>
          </p:nvSpPr>
          <p:spPr>
            <a:xfrm flipH="1" rot="10800000">
              <a:off x="891965" y="5769047"/>
              <a:ext cx="179094" cy="236733"/>
            </a:xfrm>
            <a:custGeom>
              <a:rect b="b" l="l" r="r" t="t"/>
              <a:pathLst>
                <a:path extrusionOk="0" h="236733" w="179094">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p40"/>
            <p:cNvSpPr/>
            <p:nvPr/>
          </p:nvSpPr>
          <p:spPr>
            <a:xfrm flipH="1" rot="-10084814">
              <a:off x="524258" y="4459188"/>
              <a:ext cx="170950" cy="729957"/>
            </a:xfrm>
            <a:custGeom>
              <a:rect b="b" l="l" r="r" t="t"/>
              <a:pathLst>
                <a:path extrusionOk="0" h="729957" w="17095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7" name="Google Shape;557;p40"/>
            <p:cNvGrpSpPr/>
            <p:nvPr/>
          </p:nvGrpSpPr>
          <p:grpSpPr>
            <a:xfrm>
              <a:off x="771529" y="4909052"/>
              <a:ext cx="266446" cy="274938"/>
              <a:chOff x="771529" y="4909052"/>
              <a:chExt cx="266446" cy="274938"/>
            </a:xfrm>
          </p:grpSpPr>
          <p:sp>
            <p:nvSpPr>
              <p:cNvPr id="558" name="Google Shape;558;p40"/>
              <p:cNvSpPr/>
              <p:nvPr/>
            </p:nvSpPr>
            <p:spPr>
              <a:xfrm flipH="1" rot="-1084150">
                <a:off x="800721" y="4935861"/>
                <a:ext cx="208062" cy="221319"/>
              </a:xfrm>
              <a:custGeom>
                <a:rect b="b" l="l" r="r" t="t"/>
                <a:pathLst>
                  <a:path extrusionOk="0" h="221319" w="208062">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40"/>
              <p:cNvSpPr/>
              <p:nvPr/>
            </p:nvSpPr>
            <p:spPr>
              <a:xfrm flipH="1" rot="-1084150">
                <a:off x="877304" y="4925197"/>
                <a:ext cx="117963" cy="148805"/>
              </a:xfrm>
              <a:custGeom>
                <a:rect b="b" l="l" r="r" t="t"/>
                <a:pathLst>
                  <a:path extrusionOk="0" h="148805" w="117963">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40"/>
              <p:cNvSpPr/>
              <p:nvPr/>
            </p:nvSpPr>
            <p:spPr>
              <a:xfrm flipH="1" rot="-1084150">
                <a:off x="822867" y="5079922"/>
                <a:ext cx="86647" cy="91286"/>
              </a:xfrm>
              <a:custGeom>
                <a:rect b="b" l="l" r="r" t="t"/>
                <a:pathLst>
                  <a:path extrusionOk="0" h="91286" w="86647">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40"/>
              <p:cNvSpPr/>
              <p:nvPr/>
            </p:nvSpPr>
            <p:spPr>
              <a:xfrm flipH="1" rot="-1084150">
                <a:off x="885768" y="5042660"/>
                <a:ext cx="28098" cy="41688"/>
              </a:xfrm>
              <a:custGeom>
                <a:rect b="b" l="l" r="r" t="t"/>
                <a:pathLst>
                  <a:path extrusionOk="0" h="41688" w="28098">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40"/>
              <p:cNvSpPr/>
              <p:nvPr/>
            </p:nvSpPr>
            <p:spPr>
              <a:xfrm rot="9715850">
                <a:off x="895399" y="4946911"/>
                <a:ext cx="83743" cy="106104"/>
              </a:xfrm>
              <a:custGeom>
                <a:rect b="b" l="l" r="r" t="t"/>
                <a:pathLst>
                  <a:path extrusionOk="0" h="106104" w="83743">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40"/>
              <p:cNvSpPr/>
              <p:nvPr/>
            </p:nvSpPr>
            <p:spPr>
              <a:xfrm flipH="1" rot="-1084150">
                <a:off x="895365" y="4946923"/>
                <a:ext cx="83720" cy="106108"/>
              </a:xfrm>
              <a:custGeom>
                <a:rect b="b" l="l" r="r" t="t"/>
                <a:pathLst>
                  <a:path extrusionOk="0" h="106108" w="8372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4" name="Google Shape;564;p40"/>
            <p:cNvSpPr/>
            <p:nvPr/>
          </p:nvSpPr>
          <p:spPr>
            <a:xfrm flipH="1" rot="10800000">
              <a:off x="721617" y="5138555"/>
              <a:ext cx="232843" cy="137868"/>
            </a:xfrm>
            <a:custGeom>
              <a:rect b="b" l="l" r="r" t="t"/>
              <a:pathLst>
                <a:path extrusionOk="0" h="137868" w="232843">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40"/>
            <p:cNvSpPr/>
            <p:nvPr/>
          </p:nvSpPr>
          <p:spPr>
            <a:xfrm flipH="1" rot="10800000">
              <a:off x="1198581" y="4498375"/>
              <a:ext cx="147048" cy="189406"/>
            </a:xfrm>
            <a:custGeom>
              <a:rect b="b" l="l" r="r" t="t"/>
              <a:pathLst>
                <a:path extrusionOk="0" h="189406" w="147048">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40"/>
            <p:cNvSpPr/>
            <p:nvPr/>
          </p:nvSpPr>
          <p:spPr>
            <a:xfrm>
              <a:off x="978593" y="4465007"/>
              <a:ext cx="122558" cy="417325"/>
            </a:xfrm>
            <a:custGeom>
              <a:rect b="b" l="l" r="r" t="t"/>
              <a:pathLst>
                <a:path extrusionOk="0" h="417325" w="122558">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cap="flat" cmpd="sng" w="166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40"/>
            <p:cNvSpPr/>
            <p:nvPr/>
          </p:nvSpPr>
          <p:spPr>
            <a:xfrm flipH="1" rot="10800000">
              <a:off x="1098595" y="4653253"/>
              <a:ext cx="155931" cy="215604"/>
            </a:xfrm>
            <a:custGeom>
              <a:rect b="b" l="l" r="r" t="t"/>
              <a:pathLst>
                <a:path extrusionOk="0" h="215604" w="155931">
                  <a:moveTo>
                    <a:pt x="29" y="38"/>
                  </a:moveTo>
                  <a:lnTo>
                    <a:pt x="155961" y="215643"/>
                  </a:lnTo>
                </a:path>
              </a:pathLst>
            </a:custGeom>
            <a:solidFill>
              <a:srgbClr val="1D1D1B"/>
            </a:solidFill>
            <a:ln cap="flat" cmpd="sng" w="20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40"/>
            <p:cNvSpPr/>
            <p:nvPr/>
          </p:nvSpPr>
          <p:spPr>
            <a:xfrm flipH="1" rot="10800000">
              <a:off x="563959" y="3795305"/>
              <a:ext cx="602318" cy="662617"/>
            </a:xfrm>
            <a:custGeom>
              <a:rect b="b" l="l" r="r" t="t"/>
              <a:pathLst>
                <a:path extrusionOk="0" h="662617" w="602318">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cap="flat" cmpd="sng" w="16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9" name="Google Shape;569;p40"/>
            <p:cNvGrpSpPr/>
            <p:nvPr/>
          </p:nvGrpSpPr>
          <p:grpSpPr>
            <a:xfrm>
              <a:off x="955342" y="4072114"/>
              <a:ext cx="43988" cy="51405"/>
              <a:chOff x="955342" y="4072114"/>
              <a:chExt cx="43988" cy="51405"/>
            </a:xfrm>
          </p:grpSpPr>
          <p:sp>
            <p:nvSpPr>
              <p:cNvPr id="570" name="Google Shape;570;p40"/>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40"/>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cap="flat" cmpd="sng" w="1540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40"/>
              <p:cNvSpPr/>
              <p:nvPr/>
            </p:nvSpPr>
            <p:spPr>
              <a:xfrm flipH="1" rot="10800000">
                <a:off x="955342" y="4072114"/>
                <a:ext cx="43988" cy="51405"/>
              </a:xfrm>
              <a:custGeom>
                <a:rect b="b" l="l" r="r" t="t"/>
                <a:pathLst>
                  <a:path extrusionOk="0" h="51405" w="43988">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3" name="Google Shape;573;p40"/>
            <p:cNvGrpSpPr/>
            <p:nvPr/>
          </p:nvGrpSpPr>
          <p:grpSpPr>
            <a:xfrm>
              <a:off x="786459" y="4077810"/>
              <a:ext cx="51050" cy="60226"/>
              <a:chOff x="786459" y="4077810"/>
              <a:chExt cx="51050" cy="60226"/>
            </a:xfrm>
          </p:grpSpPr>
          <p:sp>
            <p:nvSpPr>
              <p:cNvPr id="574" name="Google Shape;574;p40"/>
              <p:cNvSpPr/>
              <p:nvPr/>
            </p:nvSpPr>
            <p:spPr>
              <a:xfrm flipH="1" rot="10800000">
                <a:off x="798564" y="4077810"/>
                <a:ext cx="36481" cy="59651"/>
              </a:xfrm>
              <a:custGeom>
                <a:rect b="b" l="l" r="r" t="t"/>
                <a:pathLst>
                  <a:path extrusionOk="0" h="59651" w="36481">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40"/>
              <p:cNvSpPr/>
              <p:nvPr/>
            </p:nvSpPr>
            <p:spPr>
              <a:xfrm flipH="1" rot="10800000">
                <a:off x="786459" y="4078385"/>
                <a:ext cx="51050" cy="59651"/>
              </a:xfrm>
              <a:custGeom>
                <a:rect b="b" l="l" r="r" t="t"/>
                <a:pathLst>
                  <a:path extrusionOk="0" h="59651" w="5105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6" name="Google Shape;576;p40"/>
            <p:cNvSpPr/>
            <p:nvPr/>
          </p:nvSpPr>
          <p:spPr>
            <a:xfrm flipH="1" rot="9137994">
              <a:off x="786944" y="4219907"/>
              <a:ext cx="211409" cy="139970"/>
            </a:xfrm>
            <a:custGeom>
              <a:rect b="b" l="l" r="r" t="t"/>
              <a:pathLst>
                <a:path extrusionOk="0" h="139970" w="211409">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cap="flat" cmpd="sng" w="161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40"/>
            <p:cNvSpPr/>
            <p:nvPr/>
          </p:nvSpPr>
          <p:spPr>
            <a:xfrm>
              <a:off x="535081" y="3715931"/>
              <a:ext cx="713669" cy="871894"/>
            </a:xfrm>
            <a:custGeom>
              <a:rect b="b" l="l" r="r" t="t"/>
              <a:pathLst>
                <a:path extrusionOk="0" h="871894" w="713669">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8" name="Google Shape;578;p40"/>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
        <p:nvSpPr>
          <p:cNvPr id="579" name="Google Shape;579;p40"/>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580" name="Google Shape;580;p4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7" name="Shape 247"/>
        <p:cNvGrpSpPr/>
        <p:nvPr/>
      </p:nvGrpSpPr>
      <p:grpSpPr>
        <a:xfrm>
          <a:off x="0" y="0"/>
          <a:ext cx="0" cy="0"/>
          <a:chOff x="0" y="0"/>
          <a:chExt cx="0" cy="0"/>
        </a:xfrm>
      </p:grpSpPr>
      <p:sp>
        <p:nvSpPr>
          <p:cNvPr id="248" name="Google Shape;248;g371580f3e71_0_441"/>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49" name="Google Shape;249;g371580f3e71_0_441"/>
          <p:cNvSpPr txBox="1"/>
          <p:nvPr/>
        </p:nvSpPr>
        <p:spPr>
          <a:xfrm>
            <a:off x="539750" y="900114"/>
            <a:ext cx="8096400" cy="1503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000"/>
              <a:buFont typeface="Arial"/>
              <a:buNone/>
            </a:pPr>
            <a:r>
              <a:rPr b="0" i="0" lang="es" sz="4000" u="none" cap="none" strike="noStrike">
                <a:solidFill>
                  <a:schemeClr val="dk2"/>
                </a:solidFill>
                <a:latin typeface="Arial"/>
                <a:ea typeface="Arial"/>
                <a:cs typeface="Arial"/>
                <a:sym typeface="Arial"/>
              </a:rPr>
              <a:t>Saving my territory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000"/>
              <a:buFont typeface="Arial"/>
              <a:buNone/>
            </a:pPr>
            <a:r>
              <a:rPr b="0" i="0" lang="es" sz="3000" u="none" cap="none" strike="noStrike">
                <a:solidFill>
                  <a:srgbClr val="C00000"/>
                </a:solidFill>
                <a:latin typeface="Arial"/>
                <a:ea typeface="Arial"/>
                <a:cs typeface="Arial"/>
                <a:sym typeface="Arial"/>
              </a:rPr>
              <a:t>Making communication fun </a:t>
            </a:r>
            <a:endParaRPr b="0" i="0" sz="3000" u="none" cap="none" strike="noStrike">
              <a:solidFill>
                <a:srgbClr val="C00000"/>
              </a:solidFill>
              <a:latin typeface="Bebas Neue"/>
              <a:ea typeface="Bebas Neue"/>
              <a:cs typeface="Bebas Neue"/>
              <a:sym typeface="Bebas Neue"/>
            </a:endParaRPr>
          </a:p>
        </p:txBody>
      </p:sp>
      <p:sp>
        <p:nvSpPr>
          <p:cNvPr id="250" name="Google Shape;250;g371580f3e71_0_441"/>
          <p:cNvSpPr txBox="1"/>
          <p:nvPr/>
        </p:nvSpPr>
        <p:spPr>
          <a:xfrm>
            <a:off x="539750" y="2454616"/>
            <a:ext cx="80964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1" i="0" lang="es" sz="1200" u="none" cap="none" strike="noStrike">
                <a:solidFill>
                  <a:schemeClr val="dk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s" sz="1200" u="sng" cap="none" strike="noStrike">
                <a:solidFill>
                  <a:schemeClr val="dk2"/>
                </a:solidFill>
                <a:latin typeface="Arial"/>
                <a:ea typeface="Arial"/>
                <a:cs typeface="Arial"/>
                <a:sym typeface="Arial"/>
                <a:hlinkClick r:id="rId3">
                  <a:extLst>
                    <a:ext uri="{A12FA001-AC4F-418D-AE19-62706E023703}">
                      <ahyp:hlinkClr val="tx"/>
                    </a:ext>
                  </a:extLst>
                </a:hlinkClick>
              </a:rPr>
              <a:t>bivars@umh.es</a:t>
            </a:r>
            <a:r>
              <a:rPr b="0" i="0" lang="es" sz="1200" u="none" cap="none" strike="noStrike">
                <a:solidFill>
                  <a:schemeClr val="dk2"/>
                </a:solidFill>
                <a:latin typeface="Arial"/>
                <a:ea typeface="Arial"/>
                <a:cs typeface="Arial"/>
                <a:sym typeface="Arial"/>
              </a:rPr>
              <a:t> </a:t>
            </a:r>
            <a:endParaRPr b="0" i="0" sz="1200" u="none" cap="none" strike="noStrike">
              <a:solidFill>
                <a:schemeClr val="dk2"/>
              </a:solidFill>
              <a:latin typeface="Arial"/>
              <a:ea typeface="Arial"/>
              <a:cs typeface="Arial"/>
              <a:sym typeface="Arial"/>
            </a:endParaRPr>
          </a:p>
        </p:txBody>
      </p:sp>
      <p:grpSp>
        <p:nvGrpSpPr>
          <p:cNvPr id="251" name="Google Shape;251;g371580f3e71_0_441"/>
          <p:cNvGrpSpPr/>
          <p:nvPr/>
        </p:nvGrpSpPr>
        <p:grpSpPr>
          <a:xfrm>
            <a:off x="1560797" y="4169916"/>
            <a:ext cx="6335656" cy="594167"/>
            <a:chOff x="1280599" y="4169916"/>
            <a:chExt cx="6335656" cy="594167"/>
          </a:xfrm>
        </p:grpSpPr>
        <p:grpSp>
          <p:nvGrpSpPr>
            <p:cNvPr id="252" name="Google Shape;252;g371580f3e71_0_441"/>
            <p:cNvGrpSpPr/>
            <p:nvPr/>
          </p:nvGrpSpPr>
          <p:grpSpPr>
            <a:xfrm>
              <a:off x="6337375" y="4169916"/>
              <a:ext cx="1278880" cy="594167"/>
              <a:chOff x="-2844824" y="2492896"/>
              <a:chExt cx="3200400" cy="1486904"/>
            </a:xfrm>
          </p:grpSpPr>
          <p:pic>
            <p:nvPicPr>
              <p:cNvPr descr="PRIMERA-ARTICULACION-COLOR-CMYK_ok.jpg" id="253" name="Google Shape;253;g371580f3e71_0_441"/>
              <p:cNvPicPr preferRelativeResize="0"/>
              <p:nvPr/>
            </p:nvPicPr>
            <p:blipFill rotWithShape="1">
              <a:blip r:embed="rId4">
                <a:alphaModFix/>
              </a:blip>
              <a:srcRect b="0" l="0" r="0" t="0"/>
              <a:stretch/>
            </p:blipFill>
            <p:spPr>
              <a:xfrm>
                <a:off x="-2772816" y="2492896"/>
                <a:ext cx="3024338" cy="1240278"/>
              </a:xfrm>
              <a:prstGeom prst="rect">
                <a:avLst/>
              </a:prstGeom>
              <a:noFill/>
              <a:ln>
                <a:noFill/>
              </a:ln>
            </p:spPr>
          </p:pic>
          <p:sp>
            <p:nvSpPr>
              <p:cNvPr id="254" name="Google Shape;254;g371580f3e71_0_441"/>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255" name="Google Shape;255;g371580f3e71_0_441"/>
            <p:cNvPicPr preferRelativeResize="0"/>
            <p:nvPr/>
          </p:nvPicPr>
          <p:blipFill rotWithShape="1">
            <a:blip r:embed="rId5">
              <a:alphaModFix/>
            </a:blip>
            <a:srcRect b="0" l="0" r="0" t="0"/>
            <a:stretch/>
          </p:blipFill>
          <p:spPr>
            <a:xfrm>
              <a:off x="3856233" y="4277736"/>
              <a:ext cx="2148257" cy="378526"/>
            </a:xfrm>
            <a:prstGeom prst="rect">
              <a:avLst/>
            </a:prstGeom>
            <a:noFill/>
            <a:ln>
              <a:noFill/>
            </a:ln>
          </p:spPr>
        </p:pic>
        <p:pic>
          <p:nvPicPr>
            <p:cNvPr id="256" name="Google Shape;256;g371580f3e71_0_441"/>
            <p:cNvPicPr preferRelativeResize="0"/>
            <p:nvPr/>
          </p:nvPicPr>
          <p:blipFill rotWithShape="1">
            <a:blip r:embed="rId6">
              <a:alphaModFix/>
            </a:blip>
            <a:srcRect b="0" l="0" r="0" t="0"/>
            <a:stretch/>
          </p:blipFill>
          <p:spPr>
            <a:xfrm>
              <a:off x="1280599" y="4273412"/>
              <a:ext cx="2242750" cy="387175"/>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4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86" name="Google Shape;586;p41"/>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A game is a system in which players engage in an abstract challenge, defined by rules, interactivity and feedback that results in a quantifiable outcome often eliciting an </a:t>
            </a:r>
            <a:r>
              <a:rPr b="0" i="0" lang="es" sz="1400" u="none" cap="none" strike="noStrike">
                <a:solidFill>
                  <a:schemeClr val="dk2"/>
                </a:solidFill>
                <a:highlight>
                  <a:srgbClr val="CBBFC3"/>
                </a:highlight>
                <a:latin typeface="Arial"/>
                <a:ea typeface="Arial"/>
                <a:cs typeface="Arial"/>
                <a:sym typeface="Arial"/>
              </a:rPr>
              <a:t>emotional reaction"</a:t>
            </a:r>
            <a:r>
              <a:rPr b="0" i="0" lang="es" sz="1400" u="none" cap="none" strike="noStrike">
                <a:solidFill>
                  <a:schemeClr val="dk2"/>
                </a:solidFill>
                <a:latin typeface="Arial"/>
                <a:ea typeface="Arial"/>
                <a:cs typeface="Arial"/>
                <a:sym typeface="Arial"/>
              </a:rPr>
              <a:t> </a:t>
            </a:r>
            <a:r>
              <a:rPr b="0" i="0" lang="es" sz="1000" u="none" cap="none" strike="noStrike">
                <a:solidFill>
                  <a:schemeClr val="dk2"/>
                </a:solidFill>
                <a:latin typeface="Arial"/>
                <a:ea typeface="Arial"/>
                <a:cs typeface="Arial"/>
                <a:sym typeface="Arial"/>
              </a:rPr>
              <a:t>(Kapp, 2012, 7)</a:t>
            </a:r>
            <a:r>
              <a:rPr b="0" i="0" lang="es" sz="1400" u="none" cap="none" strike="noStrike">
                <a:solidFill>
                  <a:schemeClr val="dk2"/>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A game is inherently fun and motivating:</a:t>
            </a:r>
            <a:endParaRPr b="0" i="0" sz="1400" u="none" cap="none" strike="noStrike">
              <a:solidFill>
                <a:schemeClr val="dk2"/>
              </a:solidFill>
              <a:latin typeface="Arial"/>
              <a:ea typeface="Arial"/>
              <a:cs typeface="Arial"/>
              <a:sym typeface="Arial"/>
            </a:endParaRPr>
          </a:p>
          <a:p>
            <a:pPr indent="-171450" lvl="0" marL="285750" marR="0" rtl="0" algn="l">
              <a:lnSpc>
                <a:spcPct val="115000"/>
              </a:lnSpc>
              <a:spcBef>
                <a:spcPts val="0"/>
              </a:spcBef>
              <a:spcAft>
                <a:spcPts val="0"/>
              </a:spcAft>
              <a:buClr>
                <a:schemeClr val="lt2"/>
              </a:buClr>
              <a:buSzPts val="1800"/>
              <a:buFont typeface="Arial"/>
              <a:buNone/>
            </a:pPr>
            <a:r>
              <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highlight>
                  <a:srgbClr val="CBBFC3"/>
                </a:highlight>
                <a:latin typeface="Arial"/>
                <a:ea typeface="Arial"/>
                <a:cs typeface="Arial"/>
                <a:sym typeface="Arial"/>
              </a:rPr>
              <a:t>Fun:</a:t>
            </a:r>
            <a:r>
              <a:rPr b="0" i="0" lang="es" sz="1400" u="none" cap="none" strike="noStrike">
                <a:solidFill>
                  <a:schemeClr val="dk2"/>
                </a:solidFill>
                <a:latin typeface="Arial"/>
                <a:ea typeface="Arial"/>
                <a:cs typeface="Arial"/>
                <a:sym typeface="Arial"/>
              </a:rPr>
              <a:t> creates enjoyment and satisfaction. We are immersed in a </a:t>
            </a:r>
            <a:r>
              <a:rPr b="0" i="0" lang="es" sz="1400" u="none" cap="none" strike="noStrike">
                <a:solidFill>
                  <a:schemeClr val="dk2"/>
                </a:solidFill>
                <a:highlight>
                  <a:srgbClr val="CBBFC3"/>
                </a:highlight>
                <a:latin typeface="Arial"/>
                <a:ea typeface="Arial"/>
                <a:cs typeface="Arial"/>
                <a:sym typeface="Arial"/>
              </a:rPr>
              <a:t>different world,</a:t>
            </a:r>
            <a:r>
              <a:rPr b="0" i="0" lang="es" sz="1400" u="none" cap="none" strike="noStrike">
                <a:solidFill>
                  <a:schemeClr val="dk2"/>
                </a:solidFill>
                <a:latin typeface="Arial"/>
                <a:ea typeface="Arial"/>
                <a:cs typeface="Arial"/>
                <a:sym typeface="Arial"/>
              </a:rPr>
              <a:t> where we can </a:t>
            </a:r>
            <a:r>
              <a:rPr b="0" i="0" lang="es" sz="1400" u="none" cap="none" strike="noStrike">
                <a:solidFill>
                  <a:schemeClr val="dk2"/>
                </a:solidFill>
                <a:highlight>
                  <a:srgbClr val="CBBFC3"/>
                </a:highlight>
                <a:latin typeface="Arial"/>
                <a:ea typeface="Arial"/>
                <a:cs typeface="Arial"/>
                <a:sym typeface="Arial"/>
              </a:rPr>
              <a:t>relax and have fun.</a:t>
            </a:r>
            <a:r>
              <a:rPr b="0" i="0" lang="es" sz="1400" u="none" cap="none" strike="noStrike">
                <a:solidFill>
                  <a:schemeClr val="dk2"/>
                </a:solidFill>
                <a:latin typeface="Arial"/>
                <a:ea typeface="Arial"/>
                <a:cs typeface="Arial"/>
                <a:sym typeface="Arial"/>
              </a:rPr>
              <a:t> And it fosters </a:t>
            </a:r>
            <a:r>
              <a:rPr b="0" i="0" lang="es" sz="1400" u="none" cap="none" strike="noStrike">
                <a:solidFill>
                  <a:schemeClr val="dk2"/>
                </a:solidFill>
                <a:highlight>
                  <a:srgbClr val="CBBFC3"/>
                </a:highlight>
                <a:latin typeface="Arial"/>
                <a:ea typeface="Arial"/>
                <a:cs typeface="Arial"/>
                <a:sym typeface="Arial"/>
              </a:rPr>
              <a:t>imagination and creativity.</a:t>
            </a:r>
            <a:endParaRPr b="0" i="0" sz="1400" u="none" cap="none" strike="noStrike">
              <a:solidFill>
                <a:schemeClr val="dk2"/>
              </a:solidFill>
              <a:highlight>
                <a:srgbClr val="CBBFC3"/>
              </a:highlight>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highlight>
                  <a:srgbClr val="CBBFC3"/>
                </a:highlight>
                <a:latin typeface="Arial"/>
                <a:ea typeface="Arial"/>
                <a:cs typeface="Arial"/>
                <a:sym typeface="Arial"/>
              </a:rPr>
              <a:t>• Motivation:</a:t>
            </a:r>
            <a:r>
              <a:rPr b="0" i="0" lang="es" sz="1400" u="none" cap="none" strike="noStrike">
                <a:solidFill>
                  <a:schemeClr val="dk2"/>
                </a:solidFill>
                <a:latin typeface="Arial"/>
                <a:ea typeface="Arial"/>
                <a:cs typeface="Arial"/>
                <a:sym typeface="Arial"/>
              </a:rPr>
              <a:t> challenges that motivate us</a:t>
            </a:r>
            <a:r>
              <a:rPr b="0" i="0" lang="es" sz="1400" u="none" cap="none" strike="noStrike">
                <a:solidFill>
                  <a:schemeClr val="dk2"/>
                </a:solidFill>
                <a:highlight>
                  <a:srgbClr val="CBBFC3"/>
                </a:highlight>
                <a:latin typeface="Arial"/>
                <a:ea typeface="Arial"/>
                <a:cs typeface="Arial"/>
                <a:sym typeface="Arial"/>
              </a:rPr>
              <a:t> to push ourselves and achievements</a:t>
            </a:r>
            <a:r>
              <a:rPr b="0" i="0" lang="es" sz="1400" u="none" cap="none" strike="noStrike">
                <a:solidFill>
                  <a:schemeClr val="dk2"/>
                </a:solidFill>
                <a:latin typeface="Arial"/>
                <a:ea typeface="Arial"/>
                <a:cs typeface="Arial"/>
                <a:sym typeface="Arial"/>
              </a:rPr>
              <a:t> that are highly </a:t>
            </a:r>
            <a:r>
              <a:rPr b="0" i="0" lang="es" sz="1400" u="none" cap="none" strike="noStrike">
                <a:solidFill>
                  <a:schemeClr val="dk2"/>
                </a:solidFill>
                <a:highlight>
                  <a:srgbClr val="CBBFC3"/>
                </a:highlight>
                <a:latin typeface="Arial"/>
                <a:ea typeface="Arial"/>
                <a:cs typeface="Arial"/>
                <a:sym typeface="Arial"/>
              </a:rPr>
              <a:t>rewarding.</a:t>
            </a:r>
            <a:endParaRPr b="0" i="0" sz="1400" u="none" cap="none" strike="noStrike">
              <a:solidFill>
                <a:schemeClr val="dk2"/>
              </a:solidFill>
              <a:highlight>
                <a:srgbClr val="CBBFC3"/>
              </a:highlight>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highlight>
                  <a:srgbClr val="CBBFC3"/>
                </a:highlight>
                <a:latin typeface="Arial"/>
                <a:ea typeface="Arial"/>
                <a:cs typeface="Arial"/>
                <a:sym typeface="Arial"/>
              </a:rPr>
              <a:t>• Meaningful learning:</a:t>
            </a:r>
            <a:r>
              <a:rPr b="0" i="0" lang="es" sz="1400" u="none" cap="none" strike="noStrike">
                <a:solidFill>
                  <a:schemeClr val="dk2"/>
                </a:solidFill>
                <a:latin typeface="Arial"/>
                <a:ea typeface="Arial"/>
                <a:cs typeface="Arial"/>
                <a:sym typeface="Arial"/>
              </a:rPr>
              <a:t> learning by </a:t>
            </a:r>
            <a:r>
              <a:rPr b="0" i="0" lang="es" sz="1400" u="none" cap="none" strike="noStrike">
                <a:solidFill>
                  <a:schemeClr val="dk2"/>
                </a:solidFill>
                <a:highlight>
                  <a:srgbClr val="CBBFC3"/>
                </a:highlight>
                <a:latin typeface="Arial"/>
                <a:ea typeface="Arial"/>
                <a:cs typeface="Arial"/>
                <a:sym typeface="Arial"/>
              </a:rPr>
              <a:t>doing and experimenting,</a:t>
            </a:r>
            <a:r>
              <a:rPr b="0" i="0" lang="es" sz="1400" u="none" cap="none" strike="noStrike">
                <a:solidFill>
                  <a:schemeClr val="dk2"/>
                </a:solidFill>
                <a:latin typeface="Arial"/>
                <a:ea typeface="Arial"/>
                <a:cs typeface="Arial"/>
                <a:sym typeface="Arial"/>
              </a:rPr>
              <a:t> in an active way.</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587" name="Google Shape;587;p41"/>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588" name="Google Shape;588;p41"/>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589" name="Google Shape;589;p4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4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95" name="Google Shape;595;p42"/>
          <p:cNvSpPr txBox="1"/>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Game Based Learning (GBL)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GBL consists of </a:t>
            </a:r>
            <a:r>
              <a:rPr b="0" i="0" lang="es" sz="1400" u="none" cap="none" strike="noStrike">
                <a:solidFill>
                  <a:schemeClr val="dk2"/>
                </a:solidFill>
                <a:highlight>
                  <a:srgbClr val="C8BCC0"/>
                </a:highlight>
                <a:latin typeface="Arial"/>
                <a:ea typeface="Arial"/>
                <a:cs typeface="Arial"/>
                <a:sym typeface="Arial"/>
              </a:rPr>
              <a:t>using games in order to learn through them</a:t>
            </a:r>
            <a:r>
              <a:rPr b="0" i="0" lang="es" sz="1400" u="none" cap="none" strike="noStrike">
                <a:solidFill>
                  <a:schemeClr val="dk2"/>
                </a:solidFill>
                <a:latin typeface="Arial"/>
                <a:ea typeface="Arial"/>
                <a:cs typeface="Arial"/>
                <a:sym typeface="Arial"/>
              </a:rPr>
              <a:t>. The game becomes the vehicle for carrying out a learning process or to work on a specific concept. A game is designed specifically for educational purposes.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highlight>
                  <a:srgbClr val="CBBFC3"/>
                </a:highlight>
                <a:latin typeface="Arial"/>
                <a:ea typeface="Arial"/>
                <a:cs typeface="Arial"/>
                <a:sym typeface="Arial"/>
              </a:rPr>
              <a:t>Immersive experience.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Serious Games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Educational Escape Rooms </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Educational Breakouts</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596" name="Google Shape;596;p42"/>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597" name="Google Shape;597;p4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598" name="Google Shape;598;p4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4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4" name="Google Shape;604;p43"/>
          <p:cNvSpPr txBox="1"/>
          <p:nvPr/>
        </p:nvSpPr>
        <p:spPr>
          <a:xfrm>
            <a:off x="539748" y="1481176"/>
            <a:ext cx="3510817" cy="307018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Hunicke, Leblanc and Zubek (2004) define three different types of components: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Mechanics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Dynamics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Aesthetics</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pic>
        <p:nvPicPr>
          <p:cNvPr id="605" name="Google Shape;605;p43"/>
          <p:cNvPicPr preferRelativeResize="0"/>
          <p:nvPr/>
        </p:nvPicPr>
        <p:blipFill rotWithShape="1">
          <a:blip r:embed="rId3">
            <a:alphaModFix/>
          </a:blip>
          <a:srcRect b="0" l="0" r="0" t="12342"/>
          <a:stretch/>
        </p:blipFill>
        <p:spPr>
          <a:xfrm>
            <a:off x="4587875" y="988920"/>
            <a:ext cx="4064000" cy="3562443"/>
          </a:xfrm>
          <a:prstGeom prst="rect">
            <a:avLst/>
          </a:prstGeom>
          <a:noFill/>
          <a:ln>
            <a:noFill/>
          </a:ln>
        </p:spPr>
      </p:pic>
      <p:sp>
        <p:nvSpPr>
          <p:cNvPr id="606" name="Google Shape;606;p43"/>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07" name="Google Shape;607;p4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08" name="Google Shape;608;p4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4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4" name="Google Shape;614;p44"/>
          <p:cNvSpPr txBox="1"/>
          <p:nvPr/>
        </p:nvSpPr>
        <p:spPr>
          <a:xfrm>
            <a:off x="539748" y="1481176"/>
            <a:ext cx="8135716" cy="333642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highlight>
                  <a:srgbClr val="C8BCC0"/>
                </a:highlight>
                <a:latin typeface="Arial"/>
                <a:ea typeface="Arial"/>
                <a:cs typeface="Arial"/>
                <a:sym typeface="Arial"/>
              </a:rPr>
              <a:t>Mechanical actions:</a:t>
            </a:r>
            <a:endParaRPr b="1" i="0" sz="1400" u="none" cap="none" strike="noStrike">
              <a:solidFill>
                <a:srgbClr val="000000"/>
              </a:solidFill>
              <a:highlight>
                <a:srgbClr val="C8BCC0"/>
              </a:highlight>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These are the actions, behaviours and control mechanisms offered to the player in a game context. In other words, they are the </a:t>
            </a:r>
            <a:r>
              <a:rPr b="0" i="0" lang="es" sz="1400" u="none" cap="none" strike="noStrike">
                <a:solidFill>
                  <a:schemeClr val="dk2"/>
                </a:solidFill>
                <a:highlight>
                  <a:srgbClr val="C8BCC0"/>
                </a:highlight>
                <a:latin typeface="Arial"/>
                <a:ea typeface="Arial"/>
                <a:cs typeface="Arial"/>
                <a:sym typeface="Arial"/>
              </a:rPr>
              <a:t>basic rules</a:t>
            </a:r>
            <a:r>
              <a:rPr b="0" i="0" lang="es" sz="1400" u="none" cap="none" strike="noStrike">
                <a:solidFill>
                  <a:schemeClr val="dk2"/>
                </a:solidFill>
                <a:latin typeface="Arial"/>
                <a:ea typeface="Arial"/>
                <a:cs typeface="Arial"/>
                <a:sym typeface="Arial"/>
              </a:rPr>
              <a:t> of the game that </a:t>
            </a:r>
            <a:r>
              <a:rPr b="0" i="0" lang="es" sz="1400" u="none" cap="none" strike="noStrike">
                <a:solidFill>
                  <a:schemeClr val="dk2"/>
                </a:solidFill>
                <a:highlight>
                  <a:srgbClr val="C8BCC0"/>
                </a:highlight>
                <a:latin typeface="Arial"/>
                <a:ea typeface="Arial"/>
                <a:cs typeface="Arial"/>
                <a:sym typeface="Arial"/>
              </a:rPr>
              <a:t>determine how the game is played.</a:t>
            </a:r>
            <a:r>
              <a:rPr b="0" i="0" lang="es" sz="1400" u="none" cap="none" strike="noStrike">
                <a:solidFill>
                  <a:schemeClr val="dk2"/>
                </a:solidFill>
                <a:latin typeface="Arial"/>
                <a:ea typeface="Arial"/>
                <a:cs typeface="Arial"/>
                <a:sym typeface="Arial"/>
              </a:rPr>
              <a:t> These rules must be </a:t>
            </a:r>
            <a:r>
              <a:rPr b="0" i="0" lang="es" sz="1400" u="none" cap="none" strike="noStrike">
                <a:solidFill>
                  <a:schemeClr val="dk2"/>
                </a:solidFill>
                <a:highlight>
                  <a:srgbClr val="C8BCC0"/>
                </a:highlight>
                <a:latin typeface="Arial"/>
                <a:ea typeface="Arial"/>
                <a:cs typeface="Arial"/>
                <a:sym typeface="Arial"/>
              </a:rPr>
              <a:t>accepted and followed</a:t>
            </a:r>
            <a:r>
              <a:rPr b="0" i="0" lang="es" sz="1400" u="none" cap="none" strike="noStrike">
                <a:solidFill>
                  <a:schemeClr val="dk2"/>
                </a:solidFill>
                <a:latin typeface="Arial"/>
                <a:ea typeface="Arial"/>
                <a:cs typeface="Arial"/>
                <a:sym typeface="Arial"/>
              </a:rPr>
              <a:t> by all the players.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15" name="Google Shape;615;p44"/>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16" name="Google Shape;616;p4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17" name="Google Shape;617;p4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1" name="Shape 621"/>
        <p:cNvGrpSpPr/>
        <p:nvPr/>
      </p:nvGrpSpPr>
      <p:grpSpPr>
        <a:xfrm>
          <a:off x="0" y="0"/>
          <a:ext cx="0" cy="0"/>
          <a:chOff x="0" y="0"/>
          <a:chExt cx="0" cy="0"/>
        </a:xfrm>
      </p:grpSpPr>
      <p:sp>
        <p:nvSpPr>
          <p:cNvPr id="622" name="Google Shape;622;p45"/>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23" name="Google Shape;623;p45"/>
          <p:cNvSpPr txBox="1"/>
          <p:nvPr/>
        </p:nvSpPr>
        <p:spPr>
          <a:xfrm>
            <a:off x="539748" y="1481176"/>
            <a:ext cx="8135716" cy="333642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highlight>
                  <a:srgbClr val="C8BCC0"/>
                </a:highlight>
                <a:latin typeface="Arial"/>
                <a:ea typeface="Arial"/>
                <a:cs typeface="Arial"/>
                <a:sym typeface="Arial"/>
              </a:rPr>
              <a:t>Mechanical actions: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Common game mechanics:</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The points earned by performing a specific action.</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The levels which the game is divided into.</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The moves a player is allowed to make and the possible combination of actions.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The tokens earned for meeting a challenge.</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The challenges themselves.</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24" name="Google Shape;624;p45"/>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25" name="Google Shape;625;p45"/>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26" name="Google Shape;626;p45"/>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46"/>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32" name="Google Shape;632;p46"/>
          <p:cNvSpPr txBox="1"/>
          <p:nvPr/>
        </p:nvSpPr>
        <p:spPr>
          <a:xfrm>
            <a:off x="539748" y="1481176"/>
            <a:ext cx="8135716" cy="333642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latin typeface="Arial"/>
                <a:ea typeface="Arial"/>
                <a:cs typeface="Arial"/>
                <a:sym typeface="Arial"/>
              </a:rPr>
              <a:t>Dynamic actions:</a:t>
            </a:r>
            <a:endParaRPr b="1"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These define how the player behaves during the game. What they can do based on what the game mechanics allow them to do.</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 game designer decides on the mechanics, and the dynamics depend on who plays the game.</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33" name="Google Shape;633;p46"/>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34" name="Google Shape;634;p46"/>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35" name="Google Shape;635;p46"/>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47"/>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41" name="Google Shape;641;p47"/>
          <p:cNvSpPr txBox="1"/>
          <p:nvPr/>
        </p:nvSpPr>
        <p:spPr>
          <a:xfrm>
            <a:off x="539748" y="1481176"/>
            <a:ext cx="8135716" cy="3336427"/>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latin typeface="Arial"/>
                <a:ea typeface="Arial"/>
                <a:cs typeface="Arial"/>
                <a:sym typeface="Arial"/>
              </a:rPr>
              <a:t>Dynamic actions: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Common dynamics in games: </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Choosing between moving along one path or another.</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Spending coins earned to obtain various objects.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Discovering hidden corners, or only travelling along the main path.</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Moving one counter or another.</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Creating groups.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Collaborating.</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Competing.</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42" name="Google Shape;642;p47"/>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43" name="Google Shape;643;p47"/>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44" name="Google Shape;644;p47"/>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sp>
        <p:nvSpPr>
          <p:cNvPr id="649" name="Google Shape;649;p48"/>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0" name="Google Shape;650;p48"/>
          <p:cNvSpPr txBox="1"/>
          <p:nvPr/>
        </p:nvSpPr>
        <p:spPr>
          <a:xfrm>
            <a:off x="539748" y="1481176"/>
            <a:ext cx="8135716" cy="3511065"/>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latin typeface="Arial"/>
                <a:ea typeface="Arial"/>
                <a:cs typeface="Arial"/>
                <a:sym typeface="Arial"/>
              </a:rPr>
              <a:t>Dynamic actions: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 narrative provides continuity and meaning for the content worked on. The idea is to tell a story which the participants immerse themselves in, and where they perform their actions to achieve the final objective. </a:t>
            </a:r>
            <a:r>
              <a:rPr b="0" i="0" lang="es" sz="1400" u="none" cap="none" strike="noStrike">
                <a:solidFill>
                  <a:schemeClr val="dk2"/>
                </a:solidFill>
                <a:highlight>
                  <a:srgbClr val="C8BCC0"/>
                </a:highlight>
                <a:latin typeface="Arial"/>
                <a:ea typeface="Arial"/>
                <a:cs typeface="Arial"/>
                <a:sym typeface="Arial"/>
              </a:rPr>
              <a:t>Build a story that transports the player from the real world to the game space.</a:t>
            </a:r>
            <a:endParaRPr b="0" i="0" sz="1400" u="none" cap="none" strike="noStrike">
              <a:solidFill>
                <a:srgbClr val="000000"/>
              </a:solidFill>
              <a:highlight>
                <a:srgbClr val="C8BCC0"/>
              </a:highlight>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51" name="Google Shape;651;p48"/>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52" name="Google Shape;652;p48"/>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53" name="Google Shape;653;p48"/>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7" name="Shape 657"/>
        <p:cNvGrpSpPr/>
        <p:nvPr/>
      </p:nvGrpSpPr>
      <p:grpSpPr>
        <a:xfrm>
          <a:off x="0" y="0"/>
          <a:ext cx="0" cy="0"/>
          <a:chOff x="0" y="0"/>
          <a:chExt cx="0" cy="0"/>
        </a:xfrm>
      </p:grpSpPr>
      <p:sp>
        <p:nvSpPr>
          <p:cNvPr id="658" name="Google Shape;658;p4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9" name="Google Shape;659;p49"/>
          <p:cNvSpPr txBox="1"/>
          <p:nvPr/>
        </p:nvSpPr>
        <p:spPr>
          <a:xfrm>
            <a:off x="539748" y="1481177"/>
            <a:ext cx="8135716" cy="3264636"/>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latin typeface="Arial"/>
                <a:ea typeface="Arial"/>
                <a:cs typeface="Arial"/>
                <a:sym typeface="Arial"/>
              </a:rPr>
              <a:t>Dynamic actions:</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 </a:t>
            </a:r>
            <a:r>
              <a:rPr b="0" i="0" lang="es" sz="1400" u="none" cap="none" strike="noStrike">
                <a:solidFill>
                  <a:schemeClr val="dk2"/>
                </a:solidFill>
                <a:highlight>
                  <a:srgbClr val="C8BCC0"/>
                </a:highlight>
                <a:latin typeface="Arial"/>
                <a:ea typeface="Arial"/>
                <a:cs typeface="Arial"/>
                <a:sym typeface="Arial"/>
              </a:rPr>
              <a:t>positive emotions created by games:</a:t>
            </a:r>
            <a:endParaRPr b="0" i="0" sz="1400" u="none" cap="none" strike="noStrike">
              <a:solidFill>
                <a:srgbClr val="000000"/>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Curiosity: to see what happens in the game.</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Creativity: to put more than two thumbs together.</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Surprise: nobody had ever thought of a thumb wrestling match with more than two thumbs.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Relief: the game was a break from the routine, the players had an opportunity to get up from their seats.</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Happiness: everybody laughed and had a good time.</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Excitement: when starting to play, and perhaps at having won a game.</a:t>
            </a:r>
            <a:endParaRPr b="0" i="0" sz="1400" u="none" cap="none" strike="noStrike">
              <a:solidFill>
                <a:schemeClr val="dk2"/>
              </a:solidFill>
              <a:latin typeface="Arial"/>
              <a:ea typeface="Arial"/>
              <a:cs typeface="Arial"/>
              <a:sym typeface="Arial"/>
            </a:endParaRPr>
          </a:p>
          <a:p>
            <a:pPr indent="-285750" lvl="0" marL="285750" marR="0" rtl="0" algn="l">
              <a:lnSpc>
                <a:spcPct val="115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Satisfaction: everyone enjoyed playing.</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60" name="Google Shape;660;p49"/>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61" name="Google Shape;661;p49"/>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62" name="Google Shape;662;p4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sp>
        <p:nvSpPr>
          <p:cNvPr id="667" name="Google Shape;667;p50"/>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8" name="Google Shape;668;p50"/>
          <p:cNvSpPr txBox="1"/>
          <p:nvPr/>
        </p:nvSpPr>
        <p:spPr>
          <a:xfrm>
            <a:off x="539748" y="1481176"/>
            <a:ext cx="8135716" cy="2762211"/>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Things that make up a game: </a:t>
            </a:r>
            <a:r>
              <a:rPr b="1" i="0" lang="es" sz="1400" u="none" cap="none" strike="noStrike">
                <a:solidFill>
                  <a:srgbClr val="C00000"/>
                </a:solidFill>
                <a:latin typeface="Arial"/>
                <a:ea typeface="Arial"/>
                <a:cs typeface="Arial"/>
                <a:sym typeface="Arial"/>
              </a:rPr>
              <a:t>The aesthetic:</a:t>
            </a:r>
            <a:endParaRPr b="1"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4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It refers to the graphics, the music, the setting, the story told in the game. It is </a:t>
            </a:r>
            <a:r>
              <a:rPr b="0" i="0" lang="es" sz="1400" u="none" cap="none" strike="noStrike">
                <a:solidFill>
                  <a:schemeClr val="dk2"/>
                </a:solidFill>
                <a:highlight>
                  <a:srgbClr val="C8BCC0"/>
                </a:highlight>
                <a:latin typeface="Arial"/>
                <a:ea typeface="Arial"/>
                <a:cs typeface="Arial"/>
                <a:sym typeface="Arial"/>
              </a:rPr>
              <a:t>everything that the player experiences</a:t>
            </a:r>
            <a:r>
              <a:rPr b="0" i="0" lang="es" sz="1400" u="none" cap="none" strike="noStrike">
                <a:solidFill>
                  <a:schemeClr val="dk2"/>
                </a:solidFill>
                <a:latin typeface="Arial"/>
                <a:ea typeface="Arial"/>
                <a:cs typeface="Arial"/>
                <a:sym typeface="Arial"/>
              </a:rPr>
              <a:t>, and which makes them engage with the game or on the contrary, not feel any attraction to it. These are all the stimuli that clearly affect the player. You have to know your audience to guarantee success.</a:t>
            </a:r>
            <a:endParaRPr b="0" i="0" sz="1400" u="none" cap="none" strike="noStrike">
              <a:solidFill>
                <a:schemeClr val="dk2"/>
              </a:solidFill>
              <a:latin typeface="Arial"/>
              <a:ea typeface="Arial"/>
              <a:cs typeface="Arial"/>
              <a:sym typeface="Arial"/>
            </a:endParaRPr>
          </a:p>
          <a:p>
            <a:pPr indent="0" lvl="0" marL="0" marR="0" rtl="0" algn="l">
              <a:lnSpc>
                <a:spcPct val="114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4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Some aspects of the aesthetic are:</a:t>
            </a:r>
            <a:endParaRPr b="0" i="0" sz="1400" u="none" cap="none" strike="noStrike">
              <a:solidFill>
                <a:schemeClr val="dk2"/>
              </a:solidFill>
              <a:latin typeface="Arial"/>
              <a:ea typeface="Arial"/>
              <a:cs typeface="Arial"/>
              <a:sym typeface="Arial"/>
            </a:endParaRPr>
          </a:p>
          <a:p>
            <a:pPr indent="0" lvl="0" marL="0" marR="0" rtl="0" algn="l">
              <a:lnSpc>
                <a:spcPct val="114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285750" lvl="0" marL="285750" marR="0" rtl="0" algn="l">
              <a:lnSpc>
                <a:spcPct val="114000"/>
              </a:lnSpc>
              <a:spcBef>
                <a:spcPts val="0"/>
              </a:spcBef>
              <a:spcAft>
                <a:spcPts val="0"/>
              </a:spcAft>
              <a:buClr>
                <a:schemeClr val="lt2"/>
              </a:buClr>
              <a:buSzPts val="1800"/>
              <a:buFont typeface="Arial"/>
              <a:buChar char="•"/>
            </a:pPr>
            <a:r>
              <a:rPr b="0" i="0" lang="es" sz="1400" u="none" cap="none" strike="noStrike">
                <a:solidFill>
                  <a:schemeClr val="dk2"/>
                </a:solidFill>
                <a:latin typeface="Arial"/>
                <a:ea typeface="Arial"/>
                <a:cs typeface="Arial"/>
                <a:sym typeface="Arial"/>
              </a:rPr>
              <a:t>feelings, imagination, the narrative, the challenge, community, discovery and expression.</a:t>
            </a:r>
            <a:endParaRPr b="0" i="0" sz="1400" u="none" cap="none" strike="noStrike">
              <a:solidFill>
                <a:schemeClr val="dk2"/>
              </a:solidFill>
              <a:latin typeface="Arial"/>
              <a:ea typeface="Arial"/>
              <a:cs typeface="Arial"/>
              <a:sym typeface="Arial"/>
            </a:endParaRPr>
          </a:p>
        </p:txBody>
      </p:sp>
      <p:sp>
        <p:nvSpPr>
          <p:cNvPr id="669" name="Google Shape;669;p50"/>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2. What a game is</a:t>
            </a:r>
            <a:endParaRPr b="0" i="0" sz="1400" u="none" cap="none" strike="noStrike">
              <a:solidFill>
                <a:srgbClr val="000000"/>
              </a:solidFill>
              <a:latin typeface="Arial"/>
              <a:ea typeface="Arial"/>
              <a:cs typeface="Arial"/>
              <a:sym typeface="Arial"/>
            </a:endParaRPr>
          </a:p>
        </p:txBody>
      </p:sp>
      <p:sp>
        <p:nvSpPr>
          <p:cNvPr id="670" name="Google Shape;670;p50"/>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71" name="Google Shape;671;p5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0" name="Shape 260"/>
        <p:cNvGrpSpPr/>
        <p:nvPr/>
      </p:nvGrpSpPr>
      <p:grpSpPr>
        <a:xfrm>
          <a:off x="0" y="0"/>
          <a:ext cx="0" cy="0"/>
          <a:chOff x="0" y="0"/>
          <a:chExt cx="0" cy="0"/>
        </a:xfrm>
      </p:grpSpPr>
      <p:sp>
        <p:nvSpPr>
          <p:cNvPr id="261" name="Google Shape;261;p11"/>
          <p:cNvSpPr txBox="1"/>
          <p:nvPr>
            <p:ph idx="4294967295" type="body"/>
          </p:nvPr>
        </p:nvSpPr>
        <p:spPr>
          <a:xfrm>
            <a:off x="4998961" y="1604440"/>
            <a:ext cx="3134565" cy="489995"/>
          </a:xfrm>
          <a:prstGeom prst="rect">
            <a:avLst/>
          </a:prstGeom>
          <a:solidFill>
            <a:srgbClr val="FFEBEB"/>
          </a:solidFill>
          <a:ln>
            <a:noFill/>
          </a:ln>
        </p:spPr>
        <p:txBody>
          <a:bodyPr anchorCtr="0" anchor="t" bIns="91425" lIns="91425" spcFirstLastPara="1" rIns="91425" wrap="square" tIns="91425">
            <a:noAutofit/>
          </a:bodyPr>
          <a:lstStyle/>
          <a:p>
            <a:pPr indent="0" lvl="0" marL="127000" rtl="0" algn="l">
              <a:lnSpc>
                <a:spcPct val="100000"/>
              </a:lnSpc>
              <a:spcBef>
                <a:spcPts val="0"/>
              </a:spcBef>
              <a:spcAft>
                <a:spcPts val="0"/>
              </a:spcAft>
              <a:buClr>
                <a:srgbClr val="000000"/>
              </a:buClr>
              <a:buSzPts val="1600"/>
              <a:buNone/>
            </a:pPr>
            <a:r>
              <a:rPr lang="es" sz="1400">
                <a:solidFill>
                  <a:srgbClr val="C00000"/>
                </a:solidFill>
                <a:latin typeface="Arial"/>
                <a:ea typeface="Arial"/>
                <a:cs typeface="Arial"/>
                <a:sym typeface="Arial"/>
              </a:rPr>
              <a:t>Promote</a:t>
            </a:r>
            <a:r>
              <a:rPr lang="es" sz="1400">
                <a:solidFill>
                  <a:schemeClr val="dk2"/>
                </a:solidFill>
                <a:latin typeface="Arial"/>
                <a:ea typeface="Arial"/>
                <a:cs typeface="Arial"/>
                <a:sym typeface="Arial"/>
              </a:rPr>
              <a:t> active learning.</a:t>
            </a:r>
            <a:endParaRPr sz="1400">
              <a:solidFill>
                <a:schemeClr val="dk2"/>
              </a:solidFill>
              <a:latin typeface="Arial"/>
              <a:ea typeface="Arial"/>
              <a:cs typeface="Arial"/>
              <a:sym typeface="Arial"/>
            </a:endParaRPr>
          </a:p>
        </p:txBody>
      </p:sp>
      <p:sp>
        <p:nvSpPr>
          <p:cNvPr id="262" name="Google Shape;262;p11"/>
          <p:cNvSpPr txBox="1"/>
          <p:nvPr/>
        </p:nvSpPr>
        <p:spPr>
          <a:xfrm>
            <a:off x="590701" y="2793546"/>
            <a:ext cx="2451001" cy="841180"/>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 sz="1400" u="none" cap="none" strike="noStrike">
                <a:solidFill>
                  <a:srgbClr val="C00000"/>
                </a:solidFill>
                <a:latin typeface="Arial"/>
                <a:ea typeface="Arial"/>
                <a:cs typeface="Arial"/>
                <a:sym typeface="Arial"/>
              </a:rPr>
              <a:t>Enable</a:t>
            </a:r>
            <a:r>
              <a:rPr b="0" i="0" lang="es" sz="1400" u="none" cap="none" strike="noStrike">
                <a:solidFill>
                  <a:schemeClr val="dk2"/>
                </a:solidFill>
                <a:latin typeface="Arial"/>
                <a:ea typeface="Arial"/>
                <a:cs typeface="Arial"/>
                <a:sym typeface="Arial"/>
              </a:rPr>
              <a:t> in-depth understanding of concepts.</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C00000"/>
              </a:solidFill>
              <a:latin typeface="Arial"/>
              <a:ea typeface="Arial"/>
              <a:cs typeface="Arial"/>
              <a:sym typeface="Arial"/>
            </a:endParaRPr>
          </a:p>
        </p:txBody>
      </p:sp>
      <p:sp>
        <p:nvSpPr>
          <p:cNvPr id="263" name="Google Shape;263;p11"/>
          <p:cNvSpPr txBox="1"/>
          <p:nvPr/>
        </p:nvSpPr>
        <p:spPr>
          <a:xfrm>
            <a:off x="695423" y="1778325"/>
            <a:ext cx="2577386" cy="659482"/>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 sz="1400" u="none" cap="none" strike="noStrike">
                <a:solidFill>
                  <a:srgbClr val="C00000"/>
                </a:solidFill>
                <a:latin typeface="Arial"/>
                <a:ea typeface="Arial"/>
                <a:cs typeface="Arial"/>
                <a:sym typeface="Arial"/>
              </a:rPr>
              <a:t>Increase</a:t>
            </a:r>
            <a:r>
              <a:rPr b="0" i="0" lang="es" sz="1400" u="none" cap="none" strike="noStrike">
                <a:solidFill>
                  <a:schemeClr val="dk2"/>
                </a:solidFill>
                <a:latin typeface="Arial"/>
                <a:ea typeface="Arial"/>
                <a:cs typeface="Arial"/>
                <a:sym typeface="Arial"/>
              </a:rPr>
              <a:t> interest in and motivation for the subject.</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424242"/>
              </a:solidFill>
              <a:latin typeface="Arial"/>
              <a:ea typeface="Arial"/>
              <a:cs typeface="Arial"/>
              <a:sym typeface="Arial"/>
            </a:endParaRPr>
          </a:p>
        </p:txBody>
      </p:sp>
      <p:sp>
        <p:nvSpPr>
          <p:cNvPr id="264" name="Google Shape;264;p11"/>
          <p:cNvSpPr txBox="1"/>
          <p:nvPr/>
        </p:nvSpPr>
        <p:spPr>
          <a:xfrm>
            <a:off x="5660012" y="2546220"/>
            <a:ext cx="2965733" cy="527582"/>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 sz="1400" u="none" cap="none" strike="noStrike">
                <a:solidFill>
                  <a:srgbClr val="C00000"/>
                </a:solidFill>
                <a:latin typeface="Arial"/>
                <a:ea typeface="Arial"/>
                <a:cs typeface="Arial"/>
                <a:sym typeface="Arial"/>
              </a:rPr>
              <a:t>Develop</a:t>
            </a:r>
            <a:r>
              <a:rPr b="0" i="0" lang="es" sz="1400" u="none" cap="none" strike="noStrike">
                <a:solidFill>
                  <a:schemeClr val="dk2"/>
                </a:solidFill>
                <a:latin typeface="Arial"/>
                <a:ea typeface="Arial"/>
                <a:cs typeface="Arial"/>
                <a:sym typeface="Arial"/>
              </a:rPr>
              <a:t> social skills.</a:t>
            </a:r>
            <a:endParaRPr b="0" i="0" sz="1400" u="none" cap="none" strike="noStrike">
              <a:solidFill>
                <a:schemeClr val="dk2"/>
              </a:solidFill>
              <a:latin typeface="Arial"/>
              <a:ea typeface="Arial"/>
              <a:cs typeface="Arial"/>
              <a:sym typeface="Arial"/>
            </a:endParaRPr>
          </a:p>
        </p:txBody>
      </p:sp>
      <p:sp>
        <p:nvSpPr>
          <p:cNvPr id="265" name="Google Shape;265;p11"/>
          <p:cNvSpPr txBox="1"/>
          <p:nvPr/>
        </p:nvSpPr>
        <p:spPr>
          <a:xfrm>
            <a:off x="5975508" y="3554205"/>
            <a:ext cx="2638096" cy="823812"/>
          </a:xfrm>
          <a:prstGeom prst="rect">
            <a:avLst/>
          </a:prstGeom>
          <a:solidFill>
            <a:srgbClr val="FFEBEB"/>
          </a:solid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0" i="0" lang="es" sz="1400" u="none" cap="none" strike="noStrike">
                <a:solidFill>
                  <a:srgbClr val="C00000"/>
                </a:solidFill>
                <a:latin typeface="Arial"/>
                <a:ea typeface="Arial"/>
                <a:cs typeface="Arial"/>
                <a:sym typeface="Arial"/>
              </a:rPr>
              <a:t>Foster</a:t>
            </a:r>
            <a:r>
              <a:rPr b="0" i="0" lang="es" sz="1400" u="none" cap="none" strike="noStrike">
                <a:solidFill>
                  <a:schemeClr val="dk2"/>
                </a:solidFill>
                <a:latin typeface="Arial"/>
                <a:ea typeface="Arial"/>
                <a:cs typeface="Arial"/>
                <a:sym typeface="Arial"/>
              </a:rPr>
              <a:t> curiosity and exploration in a relaxed and safe environment.</a:t>
            </a:r>
            <a:endParaRPr b="0" i="0" sz="1400" u="none" cap="none" strike="noStrike">
              <a:solidFill>
                <a:srgbClr val="000000"/>
              </a:solidFill>
              <a:latin typeface="Arial"/>
              <a:ea typeface="Arial"/>
              <a:cs typeface="Arial"/>
              <a:sym typeface="Arial"/>
            </a:endParaRPr>
          </a:p>
          <a:p>
            <a:pPr indent="0" lvl="0" marL="127000" marR="0" rtl="0" algn="l">
              <a:lnSpc>
                <a:spcPct val="100000"/>
              </a:lnSpc>
              <a:spcBef>
                <a:spcPts val="0"/>
              </a:spcBef>
              <a:spcAft>
                <a:spcPts val="0"/>
              </a:spcAft>
              <a:buClr>
                <a:srgbClr val="000000"/>
              </a:buClr>
              <a:buSzPts val="1600"/>
              <a:buFont typeface="Roboto"/>
              <a:buNone/>
            </a:pPr>
            <a:r>
              <a:t/>
            </a:r>
            <a:endParaRPr b="0" i="0" sz="1400" u="none" cap="none" strike="noStrike">
              <a:solidFill>
                <a:srgbClr val="000000"/>
              </a:solidFill>
              <a:latin typeface="Arial"/>
              <a:ea typeface="Arial"/>
              <a:cs typeface="Arial"/>
              <a:sym typeface="Arial"/>
            </a:endParaRPr>
          </a:p>
        </p:txBody>
      </p:sp>
      <p:sp>
        <p:nvSpPr>
          <p:cNvPr id="266" name="Google Shape;266;p11"/>
          <p:cNvSpPr/>
          <p:nvPr/>
        </p:nvSpPr>
        <p:spPr>
          <a:xfrm>
            <a:off x="539751" y="2776130"/>
            <a:ext cx="2501952" cy="841180"/>
          </a:xfrm>
          <a:custGeom>
            <a:rect b="b" l="l" r="r" t="t"/>
            <a:pathLst>
              <a:path extrusionOk="0" h="841180" w="2501952">
                <a:moveTo>
                  <a:pt x="18560" y="24122"/>
                </a:moveTo>
                <a:cubicBezTo>
                  <a:pt x="44222" y="-30001"/>
                  <a:pt x="2370484" y="16781"/>
                  <a:pt x="2482383" y="24122"/>
                </a:cubicBezTo>
                <a:cubicBezTo>
                  <a:pt x="2517371" y="103961"/>
                  <a:pt x="2491082" y="561499"/>
                  <a:pt x="2482383" y="829591"/>
                </a:cubicBezTo>
                <a:cubicBezTo>
                  <a:pt x="1599268" y="899063"/>
                  <a:pt x="521976" y="898883"/>
                  <a:pt x="39735" y="832421"/>
                </a:cubicBezTo>
                <a:cubicBezTo>
                  <a:pt x="15916" y="550899"/>
                  <a:pt x="-3130" y="322543"/>
                  <a:pt x="18560" y="2412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67" name="Google Shape;267;p11"/>
          <p:cNvSpPr/>
          <p:nvPr/>
        </p:nvSpPr>
        <p:spPr>
          <a:xfrm>
            <a:off x="773088" y="1787204"/>
            <a:ext cx="2456496" cy="608377"/>
          </a:xfrm>
          <a:custGeom>
            <a:rect b="b" l="l" r="r" t="t"/>
            <a:pathLst>
              <a:path extrusionOk="0" h="608377" w="2456496">
                <a:moveTo>
                  <a:pt x="18222" y="17446"/>
                </a:moveTo>
                <a:cubicBezTo>
                  <a:pt x="47659" y="-20639"/>
                  <a:pt x="2331556" y="11611"/>
                  <a:pt x="2437282" y="17446"/>
                </a:cubicBezTo>
                <a:cubicBezTo>
                  <a:pt x="2499046" y="81199"/>
                  <a:pt x="2435824" y="406519"/>
                  <a:pt x="2437282" y="599996"/>
                </a:cubicBezTo>
                <a:cubicBezTo>
                  <a:pt x="1621873" y="614219"/>
                  <a:pt x="509052" y="682899"/>
                  <a:pt x="39013" y="602042"/>
                </a:cubicBezTo>
                <a:cubicBezTo>
                  <a:pt x="36619" y="406549"/>
                  <a:pt x="-13415" y="232051"/>
                  <a:pt x="18222" y="17446"/>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68" name="Google Shape;268;p11"/>
          <p:cNvSpPr/>
          <p:nvPr/>
        </p:nvSpPr>
        <p:spPr>
          <a:xfrm>
            <a:off x="4998962" y="1605615"/>
            <a:ext cx="3087966" cy="521700"/>
          </a:xfrm>
          <a:custGeom>
            <a:rect b="b" l="l" r="r" t="t"/>
            <a:pathLst>
              <a:path extrusionOk="0" h="521700" w="3087966">
                <a:moveTo>
                  <a:pt x="22907" y="14960"/>
                </a:moveTo>
                <a:cubicBezTo>
                  <a:pt x="53225" y="-23139"/>
                  <a:pt x="2935403" y="9210"/>
                  <a:pt x="3063813" y="14960"/>
                </a:cubicBezTo>
                <a:cubicBezTo>
                  <a:pt x="3108238" y="65307"/>
                  <a:pt x="3062613" y="348864"/>
                  <a:pt x="3063813" y="514513"/>
                </a:cubicBezTo>
                <a:cubicBezTo>
                  <a:pt x="2501020" y="649440"/>
                  <a:pt x="1231451" y="358383"/>
                  <a:pt x="49042" y="516267"/>
                </a:cubicBezTo>
                <a:cubicBezTo>
                  <a:pt x="32103" y="340482"/>
                  <a:pt x="-8828" y="206491"/>
                  <a:pt x="22907" y="14960"/>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69" name="Google Shape;269;p11"/>
          <p:cNvSpPr/>
          <p:nvPr/>
        </p:nvSpPr>
        <p:spPr>
          <a:xfrm>
            <a:off x="5975508" y="3574755"/>
            <a:ext cx="2685876" cy="765810"/>
          </a:xfrm>
          <a:custGeom>
            <a:rect b="b" l="l" r="r" t="t"/>
            <a:pathLst>
              <a:path extrusionOk="0" h="765810" w="2685876">
                <a:moveTo>
                  <a:pt x="19924" y="21961"/>
                </a:moveTo>
                <a:cubicBezTo>
                  <a:pt x="56548" y="-22696"/>
                  <a:pt x="2550785" y="13659"/>
                  <a:pt x="2664868" y="21961"/>
                </a:cubicBezTo>
                <a:cubicBezTo>
                  <a:pt x="2734522" y="101553"/>
                  <a:pt x="2646172" y="512144"/>
                  <a:pt x="2664868" y="755260"/>
                </a:cubicBezTo>
                <a:cubicBezTo>
                  <a:pt x="1764507" y="781051"/>
                  <a:pt x="554066" y="861747"/>
                  <a:pt x="42656" y="757836"/>
                </a:cubicBezTo>
                <a:cubicBezTo>
                  <a:pt x="30135" y="506553"/>
                  <a:pt x="-21386" y="287374"/>
                  <a:pt x="19924" y="2196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70" name="Google Shape;270;p11"/>
          <p:cNvSpPr/>
          <p:nvPr/>
        </p:nvSpPr>
        <p:spPr>
          <a:xfrm>
            <a:off x="5660012" y="2546219"/>
            <a:ext cx="2975987" cy="521699"/>
          </a:xfrm>
          <a:custGeom>
            <a:rect b="b" l="l" r="r" t="t"/>
            <a:pathLst>
              <a:path extrusionOk="0" h="521699" w="2975987">
                <a:moveTo>
                  <a:pt x="22076" y="14960"/>
                </a:moveTo>
                <a:cubicBezTo>
                  <a:pt x="56381" y="-19702"/>
                  <a:pt x="2827439" y="9733"/>
                  <a:pt x="2952710" y="14960"/>
                </a:cubicBezTo>
                <a:cubicBezTo>
                  <a:pt x="3015739" y="69512"/>
                  <a:pt x="2944555" y="349055"/>
                  <a:pt x="2952710" y="514512"/>
                </a:cubicBezTo>
                <a:cubicBezTo>
                  <a:pt x="2358571" y="649471"/>
                  <a:pt x="1266117" y="358334"/>
                  <a:pt x="47264" y="516266"/>
                </a:cubicBezTo>
                <a:cubicBezTo>
                  <a:pt x="26772" y="338538"/>
                  <a:pt x="-21032" y="199950"/>
                  <a:pt x="22076" y="14960"/>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71" name="Google Shape;271;p11"/>
          <p:cNvSpPr txBox="1"/>
          <p:nvPr>
            <p:ph idx="4294967295" type="title"/>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200"/>
              <a:buNone/>
            </a:pPr>
            <a:r>
              <a:rPr lang="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pic>
        <p:nvPicPr>
          <p:cNvPr descr="Forma&#10;&#10;El contenido generado por IA puede ser incorrecto." id="272" name="Google Shape;272;p11"/>
          <p:cNvPicPr preferRelativeResize="0"/>
          <p:nvPr/>
        </p:nvPicPr>
        <p:blipFill rotWithShape="1">
          <a:blip r:embed="rId3">
            <a:alphaModFix/>
          </a:blip>
          <a:srcRect b="0" l="0" r="49975" t="0"/>
          <a:stretch/>
        </p:blipFill>
        <p:spPr>
          <a:xfrm>
            <a:off x="3455242" y="2204854"/>
            <a:ext cx="2106726" cy="2497728"/>
          </a:xfrm>
          <a:prstGeom prst="rect">
            <a:avLst/>
          </a:prstGeom>
          <a:noFill/>
          <a:ln>
            <a:noFill/>
          </a:ln>
        </p:spPr>
      </p:pic>
      <p:sp>
        <p:nvSpPr>
          <p:cNvPr id="273" name="Google Shape;273;p11"/>
          <p:cNvSpPr txBox="1"/>
          <p:nvPr/>
        </p:nvSpPr>
        <p:spPr>
          <a:xfrm>
            <a:off x="3410878" y="1706317"/>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274" name="Google Shape;274;p11"/>
          <p:cNvSpPr txBox="1"/>
          <p:nvPr/>
        </p:nvSpPr>
        <p:spPr>
          <a:xfrm>
            <a:off x="2906514" y="267294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275" name="Google Shape;275;p11"/>
          <p:cNvSpPr txBox="1"/>
          <p:nvPr/>
        </p:nvSpPr>
        <p:spPr>
          <a:xfrm>
            <a:off x="4304505" y="1454260"/>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276" name="Google Shape;276;p11"/>
          <p:cNvSpPr txBox="1"/>
          <p:nvPr/>
        </p:nvSpPr>
        <p:spPr>
          <a:xfrm>
            <a:off x="5020365" y="2452113"/>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277" name="Google Shape;277;p11"/>
          <p:cNvSpPr txBox="1"/>
          <p:nvPr/>
        </p:nvSpPr>
        <p:spPr>
          <a:xfrm>
            <a:off x="5371864" y="3473381"/>
            <a:ext cx="636962" cy="881264"/>
          </a:xfrm>
          <a:prstGeom prst="rect">
            <a:avLst/>
          </a:prstGeom>
          <a:noFill/>
          <a:ln>
            <a:noFill/>
          </a:ln>
        </p:spPr>
        <p:txBody>
          <a:bodyPr anchorCtr="0" anchor="t" bIns="91425" lIns="91425" spcFirstLastPara="1" rIns="91425" wrap="square" tIns="91425">
            <a:noAutofit/>
          </a:bodyPr>
          <a:lstStyle/>
          <a:p>
            <a:pPr indent="0" lvl="0" marL="127000" marR="0" rtl="0" algn="l">
              <a:lnSpc>
                <a:spcPct val="100000"/>
              </a:lnSpc>
              <a:spcBef>
                <a:spcPts val="0"/>
              </a:spcBef>
              <a:spcAft>
                <a:spcPts val="0"/>
              </a:spcAft>
              <a:buClr>
                <a:srgbClr val="000000"/>
              </a:buClr>
              <a:buSzPts val="1600"/>
              <a:buFont typeface="Roboto"/>
              <a:buNone/>
            </a:pPr>
            <a:r>
              <a:rPr b="1" i="0" lang="es" sz="4000" u="none" cap="none" strike="noStrike">
                <a:solidFill>
                  <a:srgbClr val="C00000"/>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
        <p:nvSpPr>
          <p:cNvPr id="278" name="Google Shape;278;p11"/>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279" name="Google Shape;279;p1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51"/>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7" name="Google Shape;677;p51"/>
          <p:cNvSpPr txBox="1"/>
          <p:nvPr/>
        </p:nvSpPr>
        <p:spPr>
          <a:xfrm>
            <a:off x="539748" y="1481176"/>
            <a:ext cx="8135716" cy="3511065"/>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Diversity:</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All the players are not the same, and they do not share the same interests. The </a:t>
            </a:r>
            <a:r>
              <a:rPr b="0" i="0" lang="es" sz="1400" u="none" cap="none" strike="noStrike">
                <a:solidFill>
                  <a:schemeClr val="dk2"/>
                </a:solidFill>
                <a:highlight>
                  <a:srgbClr val="C8BCC0"/>
                </a:highlight>
                <a:latin typeface="Arial"/>
                <a:ea typeface="Arial"/>
                <a:cs typeface="Arial"/>
                <a:sym typeface="Arial"/>
              </a:rPr>
              <a:t>diversity of the players' knowledge, skills, and attitudes</a:t>
            </a:r>
            <a:r>
              <a:rPr b="0" i="0" lang="es" sz="1400" u="none" cap="none" strike="noStrike">
                <a:solidFill>
                  <a:schemeClr val="dk2"/>
                </a:solidFill>
                <a:latin typeface="Arial"/>
                <a:ea typeface="Arial"/>
                <a:cs typeface="Arial"/>
                <a:sym typeface="Arial"/>
              </a:rPr>
              <a:t> must be taken into account.</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rgbClr val="C00000"/>
                </a:solidFill>
                <a:latin typeface="Arial"/>
                <a:ea typeface="Arial"/>
                <a:cs typeface="Arial"/>
                <a:sym typeface="Arial"/>
              </a:rPr>
              <a:t>Anxiety or boredom:</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highlight>
                  <a:srgbClr val="CBBFC3"/>
                </a:highlight>
                <a:latin typeface="Arial"/>
                <a:ea typeface="Arial"/>
                <a:cs typeface="Arial"/>
                <a:sym typeface="Arial"/>
              </a:rPr>
              <a:t>Avoid</a:t>
            </a:r>
            <a:r>
              <a:rPr b="0" i="0" lang="es" sz="1400" u="none" cap="none" strike="noStrike">
                <a:solidFill>
                  <a:schemeClr val="dk2"/>
                </a:solidFill>
                <a:latin typeface="Arial"/>
                <a:ea typeface="Arial"/>
                <a:cs typeface="Arial"/>
                <a:sym typeface="Arial"/>
              </a:rPr>
              <a:t> anxiety, which happens when the activity involves</a:t>
            </a:r>
            <a:r>
              <a:rPr b="0" i="0" lang="es" sz="1400" u="none" cap="none" strike="noStrike">
                <a:solidFill>
                  <a:schemeClr val="dk2"/>
                </a:solidFill>
                <a:highlight>
                  <a:srgbClr val="CBBFC3"/>
                </a:highlight>
                <a:latin typeface="Arial"/>
                <a:ea typeface="Arial"/>
                <a:cs typeface="Arial"/>
                <a:sym typeface="Arial"/>
              </a:rPr>
              <a:t> a challenge beyond the participants' capabilities.</a:t>
            </a:r>
            <a:endParaRPr b="0" i="0" sz="1400" u="none" cap="none" strike="noStrike">
              <a:solidFill>
                <a:schemeClr val="dk2"/>
              </a:solidFill>
              <a:highlight>
                <a:srgbClr val="CBBFC3"/>
              </a:highlight>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rPr b="0" i="0" lang="es" sz="1400" u="none" cap="none" strike="noStrike">
                <a:solidFill>
                  <a:schemeClr val="dk2"/>
                </a:solidFill>
                <a:highlight>
                  <a:srgbClr val="CBBFC3"/>
                </a:highlight>
                <a:latin typeface="Arial"/>
                <a:ea typeface="Arial"/>
                <a:cs typeface="Arial"/>
                <a:sym typeface="Arial"/>
              </a:rPr>
              <a:t>Avoid </a:t>
            </a:r>
            <a:r>
              <a:rPr b="0" i="0" lang="es" sz="1400" u="none" cap="none" strike="noStrike">
                <a:solidFill>
                  <a:schemeClr val="dk2"/>
                </a:solidFill>
                <a:latin typeface="Arial"/>
                <a:ea typeface="Arial"/>
                <a:cs typeface="Arial"/>
                <a:sym typeface="Arial"/>
              </a:rPr>
              <a:t>boredom, i.e., when the participants' </a:t>
            </a:r>
            <a:r>
              <a:rPr b="0" i="0" lang="es" sz="1400" u="none" cap="none" strike="noStrike">
                <a:solidFill>
                  <a:schemeClr val="dk2"/>
                </a:solidFill>
                <a:highlight>
                  <a:srgbClr val="CBBFC3"/>
                </a:highlight>
                <a:latin typeface="Arial"/>
                <a:ea typeface="Arial"/>
                <a:cs typeface="Arial"/>
                <a:sym typeface="Arial"/>
              </a:rPr>
              <a:t>capabilities make the challenge too easy.</a:t>
            </a:r>
            <a:endParaRPr b="0" i="0" sz="1400" u="none" cap="none" strike="noStrike">
              <a:solidFill>
                <a:schemeClr val="dk2"/>
              </a:solidFill>
              <a:highlight>
                <a:srgbClr val="CBBFC3"/>
              </a:highlight>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a:p>
            <a:pPr indent="0" lvl="0" marL="0" marR="0" rtl="0" algn="l">
              <a:lnSpc>
                <a:spcPct val="115000"/>
              </a:lnSpc>
              <a:spcBef>
                <a:spcPts val="0"/>
              </a:spcBef>
              <a:spcAft>
                <a:spcPts val="0"/>
              </a:spcAft>
              <a:buClr>
                <a:schemeClr val="lt2"/>
              </a:buClr>
              <a:buSzPts val="1800"/>
              <a:buFont typeface="Roboto"/>
              <a:buNone/>
            </a:pPr>
            <a:r>
              <a:t/>
            </a:r>
            <a:endParaRPr b="0" i="0" sz="1400" u="none" cap="none" strike="noStrike">
              <a:solidFill>
                <a:schemeClr val="dk2"/>
              </a:solidFill>
              <a:latin typeface="Arial"/>
              <a:ea typeface="Arial"/>
              <a:cs typeface="Arial"/>
              <a:sym typeface="Arial"/>
            </a:endParaRPr>
          </a:p>
        </p:txBody>
      </p:sp>
      <p:sp>
        <p:nvSpPr>
          <p:cNvPr id="678" name="Google Shape;678;p51"/>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3. Things to remember…</a:t>
            </a:r>
            <a:endParaRPr b="0" i="0" sz="1400" u="none" cap="none" strike="noStrike">
              <a:solidFill>
                <a:srgbClr val="000000"/>
              </a:solidFill>
              <a:latin typeface="Arial"/>
              <a:ea typeface="Arial"/>
              <a:cs typeface="Arial"/>
              <a:sym typeface="Arial"/>
            </a:endParaRPr>
          </a:p>
        </p:txBody>
      </p:sp>
      <p:sp>
        <p:nvSpPr>
          <p:cNvPr id="679" name="Google Shape;679;p51"/>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680" name="Google Shape;680;p51"/>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52"/>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686" name="Google Shape;686;p52"/>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7030A0"/>
                </a:solidFill>
                <a:latin typeface="Arial"/>
                <a:ea typeface="Arial"/>
                <a:cs typeface="Arial"/>
                <a:sym typeface="Arial"/>
              </a:rPr>
              <a:t>The next slide presents the final task, which consists of devising and developing a fun communication action.</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rgbClr val="7030A0"/>
                </a:solidFill>
                <a:latin typeface="Arial"/>
                <a:ea typeface="Arial"/>
                <a:cs typeface="Arial"/>
                <a:sym typeface="Arial"/>
              </a:rPr>
              <a:t>After the contents of the previous slides and the opinions given in previous discussions, you can spend the last 10 minutes discussing which activity or format each team member finds most interesting, and bringing the group towards a final decision. Remember that some formats are suitable for introverted students or people who have difficulty facing an audience. A format that the entire team is comfortable with must be agreed upon.</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rgbClr val="7030A0"/>
              </a:solidFill>
              <a:latin typeface="Arial"/>
              <a:ea typeface="Arial"/>
              <a:cs typeface="Arial"/>
              <a:sym typeface="Arial"/>
            </a:endParaRPr>
          </a:p>
        </p:txBody>
      </p:sp>
      <p:sp>
        <p:nvSpPr>
          <p:cNvPr id="687" name="Google Shape;687;p52"/>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 sz="2000" u="none" cap="none" strike="noStrike">
                <a:solidFill>
                  <a:srgbClr val="7030A0"/>
                </a:solidFill>
                <a:latin typeface="Arial"/>
                <a:ea typeface="Arial"/>
                <a:cs typeface="Arial"/>
                <a:sym typeface="Arial"/>
              </a:rPr>
              <a:t>Saving my territory...</a:t>
            </a:r>
            <a:r>
              <a:rPr b="0" i="0" lang="es" sz="2000" u="none" cap="none" strike="noStrike">
                <a:solidFill>
                  <a:srgbClr val="7030A0"/>
                </a:solidFill>
                <a:latin typeface="Arial"/>
                <a:ea typeface="Arial"/>
                <a:cs typeface="Arial"/>
                <a:sym typeface="Arial"/>
              </a:rPr>
              <a:t> Design your communication action</a:t>
            </a:r>
            <a:endParaRPr b="0" i="0" sz="2000" u="none" cap="none" strike="noStrike">
              <a:solidFill>
                <a:srgbClr val="7030A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t/>
            </a:r>
            <a:endParaRPr b="0" i="0" sz="2000" u="none" cap="none" strike="noStrike">
              <a:solidFill>
                <a:srgbClr val="7030A0"/>
              </a:solidFill>
              <a:latin typeface="Arial"/>
              <a:ea typeface="Arial"/>
              <a:cs typeface="Arial"/>
              <a:sym typeface="Arial"/>
            </a:endParaRPr>
          </a:p>
        </p:txBody>
      </p:sp>
      <p:sp>
        <p:nvSpPr>
          <p:cNvPr id="688" name="Google Shape;688;p5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rgbClr val="7030A0"/>
                </a:solidFill>
                <a:latin typeface="Arial"/>
                <a:ea typeface="Arial"/>
                <a:cs typeface="Arial"/>
                <a:sym typeface="Arial"/>
              </a:rPr>
              <a:t>Making communication fun</a:t>
            </a:r>
            <a:endParaRPr b="0" i="0" sz="1400" u="none" cap="none" strike="noStrike">
              <a:solidFill>
                <a:srgbClr val="7030A0"/>
              </a:solidFill>
              <a:latin typeface="Arial"/>
              <a:ea typeface="Arial"/>
              <a:cs typeface="Arial"/>
              <a:sym typeface="Arial"/>
            </a:endParaRPr>
          </a:p>
        </p:txBody>
      </p:sp>
      <p:sp>
        <p:nvSpPr>
          <p:cNvPr id="689" name="Google Shape;689;p5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sp>
        <p:nvSpPr>
          <p:cNvPr id="694" name="Google Shape;694;p53"/>
          <p:cNvSpPr/>
          <p:nvPr/>
        </p:nvSpPr>
        <p:spPr>
          <a:xfrm>
            <a:off x="137269" y="687690"/>
            <a:ext cx="8791355" cy="4092128"/>
          </a:xfrm>
          <a:custGeom>
            <a:rect b="b" l="l" r="r" t="t"/>
            <a:pathLst>
              <a:path extrusionOk="0" fill="none" h="4092128" w="8791355">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5" name="Google Shape;695;p53"/>
          <p:cNvSpPr/>
          <p:nvPr/>
        </p:nvSpPr>
        <p:spPr>
          <a:xfrm flipH="1" rot="10800000">
            <a:off x="1753497" y="3934534"/>
            <a:ext cx="2565401" cy="521699"/>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6" name="Google Shape;696;p53"/>
          <p:cNvSpPr/>
          <p:nvPr/>
        </p:nvSpPr>
        <p:spPr>
          <a:xfrm rot="-4894804">
            <a:off x="510587" y="1227560"/>
            <a:ext cx="1854305" cy="2090220"/>
          </a:xfrm>
          <a:prstGeom prst="wedgeEllipseCallout">
            <a:avLst>
              <a:gd fmla="val -19167" name="adj1"/>
              <a:gd fmla="val 51218"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697" name="Google Shape;697;p53"/>
          <p:cNvSpPr/>
          <p:nvPr/>
        </p:nvSpPr>
        <p:spPr>
          <a:xfrm rot="-5168739">
            <a:off x="3671176" y="1386719"/>
            <a:ext cx="1717900" cy="2188411"/>
          </a:xfrm>
          <a:prstGeom prst="wedgeEllipseCallout">
            <a:avLst>
              <a:gd fmla="val -21079" name="adj1"/>
              <a:gd fmla="val -56451"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698" name="Google Shape;698;p53"/>
          <p:cNvSpPr txBox="1"/>
          <p:nvPr/>
        </p:nvSpPr>
        <p:spPr>
          <a:xfrm>
            <a:off x="359875" y="1503025"/>
            <a:ext cx="2070300" cy="14142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200" u="none" cap="none" strike="noStrike">
                <a:solidFill>
                  <a:schemeClr val="dk2"/>
                </a:solidFill>
                <a:latin typeface="Arial"/>
                <a:ea typeface="Arial"/>
                <a:cs typeface="Arial"/>
                <a:sym typeface="Arial"/>
              </a:rPr>
              <a:t>In addition to the communication poster, perhaps it would be a good idea to suggest another way to communicate the results of the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research.</a:t>
            </a:r>
            <a:endParaRPr b="0" i="0" sz="1400" u="none" cap="none" strike="noStrike">
              <a:solidFill>
                <a:srgbClr val="000000"/>
              </a:solidFill>
              <a:latin typeface="Arial"/>
              <a:ea typeface="Arial"/>
              <a:cs typeface="Arial"/>
              <a:sym typeface="Arial"/>
            </a:endParaRPr>
          </a:p>
        </p:txBody>
      </p:sp>
      <p:sp>
        <p:nvSpPr>
          <p:cNvPr id="699" name="Google Shape;699;p53"/>
          <p:cNvSpPr txBox="1"/>
          <p:nvPr/>
        </p:nvSpPr>
        <p:spPr>
          <a:xfrm>
            <a:off x="3489270" y="1764010"/>
            <a:ext cx="2081711" cy="1104366"/>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200" u="none" cap="none" strike="noStrike">
                <a:solidFill>
                  <a:schemeClr val="dk2"/>
                </a:solidFill>
                <a:latin typeface="Arial"/>
                <a:ea typeface="Arial"/>
                <a:cs typeface="Arial"/>
                <a:sym typeface="Arial"/>
              </a:rPr>
              <a:t>Think of an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entertaining format that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will attract your audience's attention. Which one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would you like to </a:t>
            </a:r>
            <a:br>
              <a:rPr b="0" i="0" lang="es" sz="1200" u="none" cap="none" strike="noStrike">
                <a:solidFill>
                  <a:schemeClr val="dk2"/>
                </a:solidFill>
                <a:latin typeface="Arial"/>
                <a:ea typeface="Arial"/>
                <a:cs typeface="Arial"/>
                <a:sym typeface="Arial"/>
              </a:rPr>
            </a:br>
            <a:r>
              <a:rPr b="0" i="0" lang="es" sz="1200" u="none" cap="none" strike="noStrike">
                <a:solidFill>
                  <a:schemeClr val="dk2"/>
                </a:solidFill>
                <a:latin typeface="Arial"/>
                <a:ea typeface="Arial"/>
                <a:cs typeface="Arial"/>
                <a:sym typeface="Arial"/>
              </a:rPr>
              <a:t>experiment with?</a:t>
            </a:r>
            <a:endParaRPr b="0" i="0" sz="1200" u="none" cap="none" strike="noStrike">
              <a:solidFill>
                <a:schemeClr val="dk2"/>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200" u="none" cap="none" strike="noStrike">
              <a:solidFill>
                <a:schemeClr val="dk2"/>
              </a:solidFill>
              <a:latin typeface="Arial"/>
              <a:ea typeface="Arial"/>
              <a:cs typeface="Arial"/>
              <a:sym typeface="Arial"/>
            </a:endParaRPr>
          </a:p>
        </p:txBody>
      </p:sp>
      <p:sp>
        <p:nvSpPr>
          <p:cNvPr id="700" name="Google Shape;700;p53"/>
          <p:cNvSpPr/>
          <p:nvPr/>
        </p:nvSpPr>
        <p:spPr>
          <a:xfrm flipH="1" rot="10800000">
            <a:off x="5339122" y="3593134"/>
            <a:ext cx="2651106" cy="887236"/>
          </a:xfrm>
          <a:custGeom>
            <a:rect b="b" l="l" r="r" t="t"/>
            <a:pathLst>
              <a:path extrusionOk="0" h="1443525" w="776038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1" name="Google Shape;701;p53"/>
          <p:cNvSpPr/>
          <p:nvPr/>
        </p:nvSpPr>
        <p:spPr>
          <a:xfrm rot="-5400000">
            <a:off x="6634529" y="695733"/>
            <a:ext cx="1280231" cy="2293011"/>
          </a:xfrm>
          <a:prstGeom prst="wedgeEllipseCallout">
            <a:avLst>
              <a:gd fmla="val -85885" name="adj1"/>
              <a:gd fmla="val -4738"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Arial"/>
              <a:ea typeface="Arial"/>
              <a:cs typeface="Arial"/>
              <a:sym typeface="Arial"/>
            </a:endParaRPr>
          </a:p>
        </p:txBody>
      </p:sp>
      <p:sp>
        <p:nvSpPr>
          <p:cNvPr id="702" name="Google Shape;702;p53"/>
          <p:cNvSpPr txBox="1"/>
          <p:nvPr/>
        </p:nvSpPr>
        <p:spPr>
          <a:xfrm>
            <a:off x="6278454" y="1366046"/>
            <a:ext cx="2070300" cy="10350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200" u="none" cap="none" strike="noStrike">
                <a:solidFill>
                  <a:schemeClr val="dk2"/>
                </a:solidFill>
                <a:latin typeface="Arial"/>
                <a:ea typeface="Arial"/>
                <a:cs typeface="Arial"/>
                <a:sym typeface="Arial"/>
              </a:rPr>
              <a:t>Let's see… an escape room, floor game, a play… We have a lot of interesting options!</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chemeClr val="lt2"/>
              </a:buClr>
              <a:buSzPts val="1800"/>
              <a:buFont typeface="Roboto"/>
              <a:buNone/>
            </a:pPr>
            <a:r>
              <a:t/>
            </a:r>
            <a:endParaRPr b="0" i="0" sz="1200" u="none" cap="none" strike="noStrike">
              <a:solidFill>
                <a:schemeClr val="dk2"/>
              </a:solidFill>
              <a:latin typeface="Arial"/>
              <a:ea typeface="Arial"/>
              <a:cs typeface="Arial"/>
              <a:sym typeface="Arial"/>
            </a:endParaRPr>
          </a:p>
        </p:txBody>
      </p:sp>
      <p:sp>
        <p:nvSpPr>
          <p:cNvPr id="703" name="Google Shape;703;p53"/>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1" lang="es" sz="2000" u="none" cap="none" strike="noStrike">
                <a:solidFill>
                  <a:srgbClr val="C00000"/>
                </a:solidFill>
                <a:latin typeface="Arial"/>
                <a:ea typeface="Arial"/>
                <a:cs typeface="Arial"/>
                <a:sym typeface="Arial"/>
              </a:rPr>
              <a:t>Saving my territory... </a:t>
            </a:r>
            <a:r>
              <a:rPr b="0" i="0" lang="es" sz="2000" u="none" cap="none" strike="noStrike">
                <a:solidFill>
                  <a:srgbClr val="C00000"/>
                </a:solidFill>
                <a:latin typeface="Arial"/>
                <a:ea typeface="Arial"/>
                <a:cs typeface="Arial"/>
                <a:sym typeface="Arial"/>
              </a:rPr>
              <a:t>Design your communication action</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3200"/>
              <a:buFont typeface="Roboto"/>
              <a:buNone/>
            </a:pPr>
            <a:r>
              <a:t/>
            </a:r>
            <a:endParaRPr b="0" i="0" sz="2000" u="none" cap="none" strike="noStrike">
              <a:solidFill>
                <a:srgbClr val="C00000"/>
              </a:solidFill>
              <a:latin typeface="Arial"/>
              <a:ea typeface="Arial"/>
              <a:cs typeface="Arial"/>
              <a:sym typeface="Arial"/>
            </a:endParaRPr>
          </a:p>
        </p:txBody>
      </p:sp>
      <p:grpSp>
        <p:nvGrpSpPr>
          <p:cNvPr id="704" name="Google Shape;704;p53"/>
          <p:cNvGrpSpPr/>
          <p:nvPr/>
        </p:nvGrpSpPr>
        <p:grpSpPr>
          <a:xfrm>
            <a:off x="7330823" y="2723317"/>
            <a:ext cx="681277" cy="1416991"/>
            <a:chOff x="3077675" y="861691"/>
            <a:chExt cx="736858" cy="1532594"/>
          </a:xfrm>
        </p:grpSpPr>
        <p:sp>
          <p:nvSpPr>
            <p:cNvPr id="705" name="Google Shape;705;p53"/>
            <p:cNvSpPr/>
            <p:nvPr/>
          </p:nvSpPr>
          <p:spPr>
            <a:xfrm flipH="1" rot="10800000">
              <a:off x="3389009" y="925830"/>
              <a:ext cx="228326" cy="157295"/>
            </a:xfrm>
            <a:custGeom>
              <a:rect b="b" l="l" r="r" t="t"/>
              <a:pathLst>
                <a:path extrusionOk="0" h="157295" w="228326">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53"/>
            <p:cNvSpPr/>
            <p:nvPr/>
          </p:nvSpPr>
          <p:spPr>
            <a:xfrm flipH="1" rot="10800000">
              <a:off x="3077675" y="861691"/>
              <a:ext cx="736858" cy="1532594"/>
            </a:xfrm>
            <a:custGeom>
              <a:rect b="b" l="l" r="r" t="t"/>
              <a:pathLst>
                <a:path extrusionOk="0" h="1532594" w="736858">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p53"/>
            <p:cNvSpPr/>
            <p:nvPr/>
          </p:nvSpPr>
          <p:spPr>
            <a:xfrm flipH="1" rot="10800000">
              <a:off x="3304810" y="1790897"/>
              <a:ext cx="276251" cy="330827"/>
            </a:xfrm>
            <a:custGeom>
              <a:rect b="b" l="l" r="r" t="t"/>
              <a:pathLst>
                <a:path extrusionOk="0" h="330827" w="276251">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 name="Google Shape;708;p53"/>
            <p:cNvSpPr/>
            <p:nvPr/>
          </p:nvSpPr>
          <p:spPr>
            <a:xfrm flipH="1" rot="10800000">
              <a:off x="3336511" y="1856135"/>
              <a:ext cx="206004" cy="196796"/>
            </a:xfrm>
            <a:custGeom>
              <a:rect b="b" l="l" r="r" t="t"/>
              <a:pathLst>
                <a:path extrusionOk="0" h="196796" w="206004">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cap="flat"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 name="Google Shape;709;p53"/>
            <p:cNvSpPr/>
            <p:nvPr/>
          </p:nvSpPr>
          <p:spPr>
            <a:xfrm flipH="1" rot="10800000">
              <a:off x="3226587" y="2206877"/>
              <a:ext cx="14152" cy="28115"/>
            </a:xfrm>
            <a:custGeom>
              <a:rect b="b" l="l" r="r" t="t"/>
              <a:pathLst>
                <a:path extrusionOk="0" h="28115" w="14152">
                  <a:moveTo>
                    <a:pt x="11" y="96"/>
                  </a:moveTo>
                  <a:lnTo>
                    <a:pt x="11" y="28212"/>
                  </a:lnTo>
                </a:path>
              </a:pathLst>
            </a:custGeom>
            <a:solidFill>
              <a:srgbClr val="1D1D1B"/>
            </a:solidFill>
            <a:ln cap="flat" cmpd="sng" w="9525">
              <a:solidFill>
                <a:srgbClr val="FFDE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p53"/>
            <p:cNvSpPr/>
            <p:nvPr/>
          </p:nvSpPr>
          <p:spPr>
            <a:xfrm flipH="1" rot="10800000">
              <a:off x="3209801" y="2131814"/>
              <a:ext cx="95792" cy="85169"/>
            </a:xfrm>
            <a:custGeom>
              <a:rect b="b" l="l" r="r" t="t"/>
              <a:pathLst>
                <a:path extrusionOk="0" h="85169" w="95792">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 name="Google Shape;711;p53"/>
            <p:cNvSpPr/>
            <p:nvPr/>
          </p:nvSpPr>
          <p:spPr>
            <a:xfrm flipH="1" rot="10800000">
              <a:off x="3526467" y="1319676"/>
              <a:ext cx="63218" cy="66240"/>
            </a:xfrm>
            <a:custGeom>
              <a:rect b="b" l="l" r="r" t="t"/>
              <a:pathLst>
                <a:path extrusionOk="0" h="66240" w="63218">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 name="Google Shape;712;p53"/>
            <p:cNvSpPr/>
            <p:nvPr/>
          </p:nvSpPr>
          <p:spPr>
            <a:xfrm flipH="1" rot="10800000">
              <a:off x="3377893" y="1303544"/>
              <a:ext cx="46927" cy="77901"/>
            </a:xfrm>
            <a:custGeom>
              <a:rect b="b" l="l" r="r" t="t"/>
              <a:pathLst>
                <a:path extrusionOk="0" h="77901" w="46927">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 name="Google Shape;713;p53"/>
            <p:cNvSpPr/>
            <p:nvPr/>
          </p:nvSpPr>
          <p:spPr>
            <a:xfrm flipH="1" rot="10800000">
              <a:off x="3561999" y="1763077"/>
              <a:ext cx="91606" cy="160457"/>
            </a:xfrm>
            <a:custGeom>
              <a:rect b="b" l="l" r="r" t="t"/>
              <a:pathLst>
                <a:path extrusionOk="0" h="160457" w="91606">
                  <a:moveTo>
                    <a:pt x="28" y="160547"/>
                  </a:moveTo>
                  <a:lnTo>
                    <a:pt x="91634" y="89"/>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 name="Google Shape;714;p53"/>
            <p:cNvSpPr/>
            <p:nvPr/>
          </p:nvSpPr>
          <p:spPr>
            <a:xfrm flipH="1" rot="10800000">
              <a:off x="3652756" y="1919882"/>
              <a:ext cx="44540" cy="190683"/>
            </a:xfrm>
            <a:custGeom>
              <a:rect b="b" l="l" r="r" t="t"/>
              <a:pathLst>
                <a:path extrusionOk="0" h="190683" w="44540">
                  <a:moveTo>
                    <a:pt x="44587" y="63"/>
                  </a:moveTo>
                  <a:lnTo>
                    <a:pt x="47" y="190747"/>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p53"/>
            <p:cNvSpPr/>
            <p:nvPr/>
          </p:nvSpPr>
          <p:spPr>
            <a:xfrm flipH="1" rot="10800000">
              <a:off x="3663550" y="2110381"/>
              <a:ext cx="72032" cy="96688"/>
            </a:xfrm>
            <a:custGeom>
              <a:rect b="b" l="l" r="r" t="t"/>
              <a:pathLst>
                <a:path extrusionOk="0" h="96688" w="72032">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cap="rnd"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53"/>
            <p:cNvSpPr/>
            <p:nvPr/>
          </p:nvSpPr>
          <p:spPr>
            <a:xfrm flipH="1" rot="10800000">
              <a:off x="3216177" y="1767997"/>
              <a:ext cx="116129" cy="220248"/>
            </a:xfrm>
            <a:custGeom>
              <a:rect b="b" l="l" r="r" t="t"/>
              <a:pathLst>
                <a:path extrusionOk="0" h="220248" w="116129">
                  <a:moveTo>
                    <a:pt x="116155" y="220347"/>
                  </a:moveTo>
                  <a:lnTo>
                    <a:pt x="26" y="98"/>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53"/>
            <p:cNvSpPr/>
            <p:nvPr/>
          </p:nvSpPr>
          <p:spPr>
            <a:xfrm flipH="1" rot="10800000">
              <a:off x="3214558" y="1988235"/>
              <a:ext cx="1610" cy="153043"/>
            </a:xfrm>
            <a:custGeom>
              <a:rect b="b" l="l" r="r" t="t"/>
              <a:pathLst>
                <a:path extrusionOk="0" h="153043" w="1610">
                  <a:moveTo>
                    <a:pt x="10" y="71"/>
                  </a:moveTo>
                  <a:lnTo>
                    <a:pt x="1620" y="153114"/>
                  </a:lnTo>
                </a:path>
              </a:pathLst>
            </a:custGeom>
            <a:solidFill>
              <a:srgbClr val="1D1D1B"/>
            </a:solidFill>
            <a:ln cap="flat" cmpd="sng" w="141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53"/>
            <p:cNvSpPr/>
            <p:nvPr/>
          </p:nvSpPr>
          <p:spPr>
            <a:xfrm>
              <a:off x="3355638" y="1464970"/>
              <a:ext cx="226675" cy="255640"/>
            </a:xfrm>
            <a:custGeom>
              <a:rect b="b" l="l" r="r" t="t"/>
              <a:pathLst>
                <a:path extrusionOk="0" h="255640" w="226675">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9" name="Google Shape;719;p53"/>
          <p:cNvGrpSpPr/>
          <p:nvPr/>
        </p:nvGrpSpPr>
        <p:grpSpPr>
          <a:xfrm flipH="1">
            <a:off x="6502687" y="2954474"/>
            <a:ext cx="712409" cy="1352829"/>
            <a:chOff x="4212091" y="4614060"/>
            <a:chExt cx="732054" cy="1463198"/>
          </a:xfrm>
        </p:grpSpPr>
        <p:sp>
          <p:nvSpPr>
            <p:cNvPr id="720" name="Google Shape;720;p53"/>
            <p:cNvSpPr/>
            <p:nvPr/>
          </p:nvSpPr>
          <p:spPr>
            <a:xfrm flipH="1" rot="10800000">
              <a:off x="4316332" y="4614060"/>
              <a:ext cx="601367" cy="602935"/>
            </a:xfrm>
            <a:custGeom>
              <a:rect b="b" l="l" r="r" t="t"/>
              <a:pathLst>
                <a:path extrusionOk="0" h="602935" w="601367">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53"/>
            <p:cNvSpPr/>
            <p:nvPr/>
          </p:nvSpPr>
          <p:spPr>
            <a:xfrm flipH="1" rot="10800000">
              <a:off x="4507593" y="4874642"/>
              <a:ext cx="90033" cy="81771"/>
            </a:xfrm>
            <a:custGeom>
              <a:rect b="b" l="l" r="r" t="t"/>
              <a:pathLst>
                <a:path extrusionOk="0" h="81771" w="90033">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53"/>
            <p:cNvSpPr/>
            <p:nvPr/>
          </p:nvSpPr>
          <p:spPr>
            <a:xfrm flipH="1" rot="10800000">
              <a:off x="4667810" y="4857897"/>
              <a:ext cx="70571" cy="100947"/>
            </a:xfrm>
            <a:custGeom>
              <a:rect b="b" l="l" r="r" t="t"/>
              <a:pathLst>
                <a:path extrusionOk="0" h="100947" w="70571">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53"/>
            <p:cNvSpPr/>
            <p:nvPr/>
          </p:nvSpPr>
          <p:spPr>
            <a:xfrm flipH="1" rot="10800000">
              <a:off x="4477591" y="5036834"/>
              <a:ext cx="280112" cy="87512"/>
            </a:xfrm>
            <a:custGeom>
              <a:rect b="b" l="l" r="r" t="t"/>
              <a:pathLst>
                <a:path extrusionOk="0" h="87512" w="280112">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 name="Google Shape;724;p53"/>
            <p:cNvSpPr/>
            <p:nvPr/>
          </p:nvSpPr>
          <p:spPr>
            <a:xfrm flipH="1" rot="10800000">
              <a:off x="4212091" y="5228389"/>
              <a:ext cx="678459" cy="848869"/>
            </a:xfrm>
            <a:custGeom>
              <a:rect b="b" l="l" r="r" t="t"/>
              <a:pathLst>
                <a:path extrusionOk="0" h="848869" w="678459">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p53"/>
            <p:cNvSpPr/>
            <p:nvPr/>
          </p:nvSpPr>
          <p:spPr>
            <a:xfrm flipH="1" rot="10800000">
              <a:off x="4692350" y="5290171"/>
              <a:ext cx="249034" cy="153232"/>
            </a:xfrm>
            <a:custGeom>
              <a:rect b="b" l="l" r="r" t="t"/>
              <a:pathLst>
                <a:path extrusionOk="0" h="153232" w="249034">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53"/>
            <p:cNvSpPr/>
            <p:nvPr/>
          </p:nvSpPr>
          <p:spPr>
            <a:xfrm flipH="1" rot="10800000">
              <a:off x="4453073" y="5244237"/>
              <a:ext cx="265622" cy="449708"/>
            </a:xfrm>
            <a:custGeom>
              <a:rect b="b" l="l" r="r" t="t"/>
              <a:pathLst>
                <a:path extrusionOk="0" h="449708" w="265622">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p53"/>
            <p:cNvSpPr/>
            <p:nvPr/>
          </p:nvSpPr>
          <p:spPr>
            <a:xfrm flipH="1" rot="10800000">
              <a:off x="4273822" y="5343856"/>
              <a:ext cx="182732" cy="208559"/>
            </a:xfrm>
            <a:custGeom>
              <a:rect b="b" l="l" r="r" t="t"/>
              <a:pathLst>
                <a:path extrusionOk="0" h="208559" w="182732">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 name="Google Shape;728;p53"/>
            <p:cNvSpPr/>
            <p:nvPr/>
          </p:nvSpPr>
          <p:spPr>
            <a:xfrm flipH="1" rot="10800000">
              <a:off x="4275681" y="5274769"/>
              <a:ext cx="228186" cy="84738"/>
            </a:xfrm>
            <a:custGeom>
              <a:rect b="b" l="l" r="r" t="t"/>
              <a:pathLst>
                <a:path extrusionOk="0" h="84738" w="228186">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 name="Google Shape;729;p53"/>
            <p:cNvSpPr/>
            <p:nvPr/>
          </p:nvSpPr>
          <p:spPr>
            <a:xfrm flipH="1" rot="10800000">
              <a:off x="4714237" y="5417730"/>
              <a:ext cx="229908" cy="191676"/>
            </a:xfrm>
            <a:custGeom>
              <a:rect b="b" l="l" r="r" t="t"/>
              <a:pathLst>
                <a:path extrusionOk="0" h="191676" w="229908">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0" name="Google Shape;730;p53"/>
          <p:cNvGrpSpPr/>
          <p:nvPr/>
        </p:nvGrpSpPr>
        <p:grpSpPr>
          <a:xfrm flipH="1">
            <a:off x="5627608" y="2904235"/>
            <a:ext cx="800566" cy="1281986"/>
            <a:chOff x="2892615" y="3011549"/>
            <a:chExt cx="786759" cy="1386575"/>
          </a:xfrm>
        </p:grpSpPr>
        <p:sp>
          <p:nvSpPr>
            <p:cNvPr id="731" name="Google Shape;731;p53"/>
            <p:cNvSpPr/>
            <p:nvPr/>
          </p:nvSpPr>
          <p:spPr>
            <a:xfrm flipH="1" rot="10800000">
              <a:off x="2892615" y="3011549"/>
              <a:ext cx="786759" cy="1114503"/>
            </a:xfrm>
            <a:custGeom>
              <a:rect b="b" l="l" r="r" t="t"/>
              <a:pathLst>
                <a:path extrusionOk="0" h="1114503" w="786759">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53"/>
            <p:cNvSpPr/>
            <p:nvPr/>
          </p:nvSpPr>
          <p:spPr>
            <a:xfrm flipH="1" rot="10800000">
              <a:off x="3233654" y="3654574"/>
              <a:ext cx="189268" cy="78410"/>
            </a:xfrm>
            <a:custGeom>
              <a:rect b="b" l="l" r="r" t="t"/>
              <a:pathLst>
                <a:path extrusionOk="0" h="78410" w="189268">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53"/>
            <p:cNvSpPr/>
            <p:nvPr/>
          </p:nvSpPr>
          <p:spPr>
            <a:xfrm flipH="1" rot="10800000">
              <a:off x="3499415" y="3801527"/>
              <a:ext cx="137360" cy="136812"/>
            </a:xfrm>
            <a:custGeom>
              <a:rect b="b" l="l" r="r" t="t"/>
              <a:pathLst>
                <a:path extrusionOk="0" h="136812" w="137360">
                  <a:moveTo>
                    <a:pt x="48" y="136921"/>
                  </a:moveTo>
                  <a:cubicBezTo>
                    <a:pt x="51245" y="94419"/>
                    <a:pt x="95093" y="49559"/>
                    <a:pt x="137409" y="109"/>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 name="Google Shape;734;p53"/>
            <p:cNvSpPr/>
            <p:nvPr/>
          </p:nvSpPr>
          <p:spPr>
            <a:xfrm flipH="1" rot="-1213155">
              <a:off x="3519813" y="3948452"/>
              <a:ext cx="142709" cy="72116"/>
            </a:xfrm>
            <a:custGeom>
              <a:rect b="b" l="l" r="r" t="t"/>
              <a:pathLst>
                <a:path extrusionOk="0" h="72116" w="142709">
                  <a:moveTo>
                    <a:pt x="142802" y="72228"/>
                  </a:moveTo>
                  <a:cubicBezTo>
                    <a:pt x="83028" y="33095"/>
                    <a:pt x="33434" y="11359"/>
                    <a:pt x="93" y="111"/>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 name="Google Shape;735;p53"/>
            <p:cNvSpPr/>
            <p:nvPr/>
          </p:nvSpPr>
          <p:spPr>
            <a:xfrm flipH="1" rot="10800000">
              <a:off x="3083138" y="3827861"/>
              <a:ext cx="155766" cy="101427"/>
            </a:xfrm>
            <a:custGeom>
              <a:rect b="b" l="l" r="r" t="t"/>
              <a:pathLst>
                <a:path extrusionOk="0" h="101427" w="155766">
                  <a:moveTo>
                    <a:pt x="155818" y="101532"/>
                  </a:moveTo>
                  <a:cubicBezTo>
                    <a:pt x="92255" y="64055"/>
                    <a:pt x="41006" y="32194"/>
                    <a:pt x="51" y="104"/>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 name="Google Shape;736;p53"/>
            <p:cNvSpPr/>
            <p:nvPr/>
          </p:nvSpPr>
          <p:spPr>
            <a:xfrm flipH="1" rot="10800000">
              <a:off x="3078122" y="3922437"/>
              <a:ext cx="133863" cy="88775"/>
            </a:xfrm>
            <a:custGeom>
              <a:rect b="b" l="l" r="r" t="t"/>
              <a:pathLst>
                <a:path extrusionOk="0" h="88775" w="133863">
                  <a:moveTo>
                    <a:pt x="133910" y="84"/>
                  </a:moveTo>
                  <a:cubicBezTo>
                    <a:pt x="100292" y="17523"/>
                    <a:pt x="53781" y="45362"/>
                    <a:pt x="46" y="88860"/>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 name="Google Shape;737;p53"/>
            <p:cNvSpPr/>
            <p:nvPr/>
          </p:nvSpPr>
          <p:spPr>
            <a:xfrm flipH="1" rot="10800000">
              <a:off x="3236003" y="3843590"/>
              <a:ext cx="119635" cy="102283"/>
            </a:xfrm>
            <a:custGeom>
              <a:rect b="b" l="l" r="r" t="t"/>
              <a:pathLst>
                <a:path extrusionOk="0" h="102283" w="119635">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53"/>
            <p:cNvSpPr/>
            <p:nvPr/>
          </p:nvSpPr>
          <p:spPr>
            <a:xfrm flipH="1" rot="10800000">
              <a:off x="3188436" y="3808533"/>
              <a:ext cx="342871" cy="288968"/>
            </a:xfrm>
            <a:custGeom>
              <a:rect b="b" l="l" r="r" t="t"/>
              <a:pathLst>
                <a:path extrusionOk="0" h="288968" w="342871">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53"/>
            <p:cNvSpPr/>
            <p:nvPr/>
          </p:nvSpPr>
          <p:spPr>
            <a:xfrm flipH="1" rot="10800000">
              <a:off x="3271998" y="3215629"/>
              <a:ext cx="31541" cy="32651"/>
            </a:xfrm>
            <a:custGeom>
              <a:rect b="b" l="l" r="r" t="t"/>
              <a:pathLst>
                <a:path extrusionOk="0" h="32651" w="31541">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53"/>
            <p:cNvSpPr/>
            <p:nvPr/>
          </p:nvSpPr>
          <p:spPr>
            <a:xfrm flipH="1" rot="10800000">
              <a:off x="3262726" y="3537073"/>
              <a:ext cx="48353" cy="68358"/>
            </a:xfrm>
            <a:custGeom>
              <a:rect b="b" l="l" r="r" t="t"/>
              <a:pathLst>
                <a:path extrusionOk="0" h="68358" w="48353">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 name="Google Shape;741;p53"/>
            <p:cNvSpPr/>
            <p:nvPr/>
          </p:nvSpPr>
          <p:spPr>
            <a:xfrm flipH="1" rot="10800000">
              <a:off x="3381096" y="3548020"/>
              <a:ext cx="41852" cy="57407"/>
            </a:xfrm>
            <a:custGeom>
              <a:rect b="b" l="l" r="r" t="t"/>
              <a:pathLst>
                <a:path extrusionOk="0" h="57407" w="41852">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cap="rnd" cmpd="sng" w="95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53"/>
            <p:cNvSpPr/>
            <p:nvPr/>
          </p:nvSpPr>
          <p:spPr>
            <a:xfrm flipH="1" rot="10800000">
              <a:off x="3266189" y="4102444"/>
              <a:ext cx="11534" cy="293097"/>
            </a:xfrm>
            <a:custGeom>
              <a:rect b="b" l="l" r="r" t="t"/>
              <a:pathLst>
                <a:path extrusionOk="0" h="293097" w="11534">
                  <a:moveTo>
                    <a:pt x="11575" y="293269"/>
                  </a:moveTo>
                  <a:cubicBezTo>
                    <a:pt x="-3804" y="196174"/>
                    <a:pt x="-3804" y="97267"/>
                    <a:pt x="11575" y="172"/>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53"/>
            <p:cNvSpPr/>
            <p:nvPr/>
          </p:nvSpPr>
          <p:spPr>
            <a:xfrm flipH="1" rot="10800000">
              <a:off x="3216290" y="4389416"/>
              <a:ext cx="70080" cy="8708"/>
            </a:xfrm>
            <a:custGeom>
              <a:rect b="b" l="l" r="r" t="t"/>
              <a:pathLst>
                <a:path extrusionOk="0" h="8708" w="70080">
                  <a:moveTo>
                    <a:pt x="501" y="140"/>
                  </a:moveTo>
                  <a:cubicBezTo>
                    <a:pt x="-5053" y="3814"/>
                    <a:pt x="39336" y="1890"/>
                    <a:pt x="70107" y="8848"/>
                  </a:cubicBezTo>
                </a:path>
              </a:pathLst>
            </a:custGeom>
            <a:solidFill>
              <a:srgbClr val="1D1D1B"/>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53"/>
            <p:cNvSpPr/>
            <p:nvPr/>
          </p:nvSpPr>
          <p:spPr>
            <a:xfrm flipH="1" rot="10800000">
              <a:off x="3416486" y="4102064"/>
              <a:ext cx="11534" cy="293097"/>
            </a:xfrm>
            <a:custGeom>
              <a:rect b="b" l="l" r="r" t="t"/>
              <a:pathLst>
                <a:path extrusionOk="0" h="293097" w="11534">
                  <a:moveTo>
                    <a:pt x="11590" y="293269"/>
                  </a:moveTo>
                  <a:cubicBezTo>
                    <a:pt x="-3789" y="196174"/>
                    <a:pt x="-3789" y="97267"/>
                    <a:pt x="11590" y="172"/>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53"/>
            <p:cNvSpPr/>
            <p:nvPr/>
          </p:nvSpPr>
          <p:spPr>
            <a:xfrm flipH="1" rot="10800000">
              <a:off x="3366588" y="4389036"/>
              <a:ext cx="70080" cy="8708"/>
            </a:xfrm>
            <a:custGeom>
              <a:rect b="b" l="l" r="r" t="t"/>
              <a:pathLst>
                <a:path extrusionOk="0" h="8708" w="70080">
                  <a:moveTo>
                    <a:pt x="516" y="140"/>
                  </a:moveTo>
                  <a:cubicBezTo>
                    <a:pt x="-5038" y="3810"/>
                    <a:pt x="39352" y="1890"/>
                    <a:pt x="70122" y="8848"/>
                  </a:cubicBezTo>
                </a:path>
              </a:pathLst>
            </a:custGeom>
            <a:solidFill>
              <a:srgbClr val="FFFFFF"/>
            </a:solidFill>
            <a:ln cap="flat" cmpd="sng" w="193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46" name="Google Shape;746;p53"/>
          <p:cNvGrpSpPr/>
          <p:nvPr/>
        </p:nvGrpSpPr>
        <p:grpSpPr>
          <a:xfrm>
            <a:off x="2415242" y="2308464"/>
            <a:ext cx="903849" cy="1915711"/>
            <a:chOff x="450718" y="3715931"/>
            <a:chExt cx="894911" cy="2302979"/>
          </a:xfrm>
        </p:grpSpPr>
        <p:sp>
          <p:nvSpPr>
            <p:cNvPr id="747" name="Google Shape;747;p53"/>
            <p:cNvSpPr/>
            <p:nvPr/>
          </p:nvSpPr>
          <p:spPr>
            <a:xfrm>
              <a:off x="613054" y="4440799"/>
              <a:ext cx="496163" cy="1053253"/>
            </a:xfrm>
            <a:custGeom>
              <a:rect b="b" l="l" r="r" t="t"/>
              <a:pathLst>
                <a:path extrusionOk="0" h="1053253" w="496163">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53"/>
            <p:cNvSpPr/>
            <p:nvPr/>
          </p:nvSpPr>
          <p:spPr>
            <a:xfrm flipH="1" rot="10800000">
              <a:off x="616760" y="5793268"/>
              <a:ext cx="193714" cy="225642"/>
            </a:xfrm>
            <a:custGeom>
              <a:rect b="b" l="l" r="r" t="t"/>
              <a:pathLst>
                <a:path extrusionOk="0" h="225642" w="193714">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53"/>
            <p:cNvSpPr/>
            <p:nvPr/>
          </p:nvSpPr>
          <p:spPr>
            <a:xfrm flipH="1" rot="10800000">
              <a:off x="758524" y="5493608"/>
              <a:ext cx="25852" cy="328741"/>
            </a:xfrm>
            <a:custGeom>
              <a:rect b="b" l="l" r="r" t="t"/>
              <a:pathLst>
                <a:path extrusionOk="0" h="328741" w="25852">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53"/>
            <p:cNvSpPr/>
            <p:nvPr/>
          </p:nvSpPr>
          <p:spPr>
            <a:xfrm flipH="1" rot="10800000">
              <a:off x="899843" y="5483956"/>
              <a:ext cx="13729" cy="316855"/>
            </a:xfrm>
            <a:custGeom>
              <a:rect b="b" l="l" r="r" t="t"/>
              <a:pathLst>
                <a:path extrusionOk="0" h="316855" w="13729">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53"/>
            <p:cNvSpPr/>
            <p:nvPr/>
          </p:nvSpPr>
          <p:spPr>
            <a:xfrm flipH="1" rot="10800000">
              <a:off x="891965" y="5769047"/>
              <a:ext cx="179094" cy="236733"/>
            </a:xfrm>
            <a:custGeom>
              <a:rect b="b" l="l" r="r" t="t"/>
              <a:pathLst>
                <a:path extrusionOk="0" h="236733" w="179094">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53"/>
            <p:cNvSpPr/>
            <p:nvPr/>
          </p:nvSpPr>
          <p:spPr>
            <a:xfrm flipH="1" rot="-10084814">
              <a:off x="524258" y="4459188"/>
              <a:ext cx="170950" cy="729957"/>
            </a:xfrm>
            <a:custGeom>
              <a:rect b="b" l="l" r="r" t="t"/>
              <a:pathLst>
                <a:path extrusionOk="0" h="729957" w="17095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53" name="Google Shape;753;p53"/>
            <p:cNvGrpSpPr/>
            <p:nvPr/>
          </p:nvGrpSpPr>
          <p:grpSpPr>
            <a:xfrm>
              <a:off x="771529" y="4909052"/>
              <a:ext cx="266446" cy="274938"/>
              <a:chOff x="771529" y="4909052"/>
              <a:chExt cx="266446" cy="274938"/>
            </a:xfrm>
          </p:grpSpPr>
          <p:sp>
            <p:nvSpPr>
              <p:cNvPr id="754" name="Google Shape;754;p53"/>
              <p:cNvSpPr/>
              <p:nvPr/>
            </p:nvSpPr>
            <p:spPr>
              <a:xfrm flipH="1" rot="-1084150">
                <a:off x="800721" y="4935861"/>
                <a:ext cx="208062" cy="221319"/>
              </a:xfrm>
              <a:custGeom>
                <a:rect b="b" l="l" r="r" t="t"/>
                <a:pathLst>
                  <a:path extrusionOk="0" h="221319" w="208062">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53"/>
              <p:cNvSpPr/>
              <p:nvPr/>
            </p:nvSpPr>
            <p:spPr>
              <a:xfrm flipH="1" rot="-1084150">
                <a:off x="877304" y="4925197"/>
                <a:ext cx="117963" cy="148805"/>
              </a:xfrm>
              <a:custGeom>
                <a:rect b="b" l="l" r="r" t="t"/>
                <a:pathLst>
                  <a:path extrusionOk="0" h="148805" w="117963">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53"/>
              <p:cNvSpPr/>
              <p:nvPr/>
            </p:nvSpPr>
            <p:spPr>
              <a:xfrm flipH="1" rot="-1084150">
                <a:off x="822867" y="5079922"/>
                <a:ext cx="86647" cy="91286"/>
              </a:xfrm>
              <a:custGeom>
                <a:rect b="b" l="l" r="r" t="t"/>
                <a:pathLst>
                  <a:path extrusionOk="0" h="91286" w="86647">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53"/>
              <p:cNvSpPr/>
              <p:nvPr/>
            </p:nvSpPr>
            <p:spPr>
              <a:xfrm flipH="1" rot="-1084150">
                <a:off x="885768" y="5042660"/>
                <a:ext cx="28098" cy="41688"/>
              </a:xfrm>
              <a:custGeom>
                <a:rect b="b" l="l" r="r" t="t"/>
                <a:pathLst>
                  <a:path extrusionOk="0" h="41688" w="28098">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53"/>
              <p:cNvSpPr/>
              <p:nvPr/>
            </p:nvSpPr>
            <p:spPr>
              <a:xfrm rot="9715850">
                <a:off x="895399" y="4946911"/>
                <a:ext cx="83743" cy="106104"/>
              </a:xfrm>
              <a:custGeom>
                <a:rect b="b" l="l" r="r" t="t"/>
                <a:pathLst>
                  <a:path extrusionOk="0" h="106104" w="83743">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53"/>
              <p:cNvSpPr/>
              <p:nvPr/>
            </p:nvSpPr>
            <p:spPr>
              <a:xfrm flipH="1" rot="-1084150">
                <a:off x="895365" y="4946923"/>
                <a:ext cx="83720" cy="106108"/>
              </a:xfrm>
              <a:custGeom>
                <a:rect b="b" l="l" r="r" t="t"/>
                <a:pathLst>
                  <a:path extrusionOk="0" h="106108" w="8372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60" name="Google Shape;760;p53"/>
            <p:cNvSpPr/>
            <p:nvPr/>
          </p:nvSpPr>
          <p:spPr>
            <a:xfrm flipH="1" rot="10800000">
              <a:off x="721617" y="5138555"/>
              <a:ext cx="232843" cy="137868"/>
            </a:xfrm>
            <a:custGeom>
              <a:rect b="b" l="l" r="r" t="t"/>
              <a:pathLst>
                <a:path extrusionOk="0" h="137868" w="232843">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53"/>
            <p:cNvSpPr/>
            <p:nvPr/>
          </p:nvSpPr>
          <p:spPr>
            <a:xfrm flipH="1" rot="10800000">
              <a:off x="1198581" y="4498375"/>
              <a:ext cx="147048" cy="189406"/>
            </a:xfrm>
            <a:custGeom>
              <a:rect b="b" l="l" r="r" t="t"/>
              <a:pathLst>
                <a:path extrusionOk="0" h="189406" w="147048">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53"/>
            <p:cNvSpPr/>
            <p:nvPr/>
          </p:nvSpPr>
          <p:spPr>
            <a:xfrm>
              <a:off x="978593" y="4465007"/>
              <a:ext cx="122558" cy="417325"/>
            </a:xfrm>
            <a:custGeom>
              <a:rect b="b" l="l" r="r" t="t"/>
              <a:pathLst>
                <a:path extrusionOk="0" h="417325" w="122558">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cap="flat" cmpd="sng" w="166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53"/>
            <p:cNvSpPr/>
            <p:nvPr/>
          </p:nvSpPr>
          <p:spPr>
            <a:xfrm flipH="1" rot="10800000">
              <a:off x="1098595" y="4653253"/>
              <a:ext cx="155931" cy="215604"/>
            </a:xfrm>
            <a:custGeom>
              <a:rect b="b" l="l" r="r" t="t"/>
              <a:pathLst>
                <a:path extrusionOk="0" h="215604" w="155931">
                  <a:moveTo>
                    <a:pt x="29" y="38"/>
                  </a:moveTo>
                  <a:lnTo>
                    <a:pt x="155961" y="215643"/>
                  </a:lnTo>
                </a:path>
              </a:pathLst>
            </a:custGeom>
            <a:solidFill>
              <a:srgbClr val="1D1D1B"/>
            </a:solidFill>
            <a:ln cap="flat" cmpd="sng" w="20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53"/>
            <p:cNvSpPr/>
            <p:nvPr/>
          </p:nvSpPr>
          <p:spPr>
            <a:xfrm flipH="1" rot="10800000">
              <a:off x="563959" y="3795305"/>
              <a:ext cx="602318" cy="662617"/>
            </a:xfrm>
            <a:custGeom>
              <a:rect b="b" l="l" r="r" t="t"/>
              <a:pathLst>
                <a:path extrusionOk="0" h="662617" w="602318">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cap="flat" cmpd="sng" w="16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65" name="Google Shape;765;p53"/>
            <p:cNvGrpSpPr/>
            <p:nvPr/>
          </p:nvGrpSpPr>
          <p:grpSpPr>
            <a:xfrm>
              <a:off x="955342" y="4072114"/>
              <a:ext cx="43988" cy="51405"/>
              <a:chOff x="955342" y="4072114"/>
              <a:chExt cx="43988" cy="51405"/>
            </a:xfrm>
          </p:grpSpPr>
          <p:sp>
            <p:nvSpPr>
              <p:cNvPr id="766" name="Google Shape;766;p53"/>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53"/>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cap="flat" cmpd="sng" w="1540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53"/>
              <p:cNvSpPr/>
              <p:nvPr/>
            </p:nvSpPr>
            <p:spPr>
              <a:xfrm flipH="1" rot="10800000">
                <a:off x="955342" y="4072114"/>
                <a:ext cx="43988" cy="51405"/>
              </a:xfrm>
              <a:custGeom>
                <a:rect b="b" l="l" r="r" t="t"/>
                <a:pathLst>
                  <a:path extrusionOk="0" h="51405" w="43988">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69" name="Google Shape;769;p53"/>
            <p:cNvGrpSpPr/>
            <p:nvPr/>
          </p:nvGrpSpPr>
          <p:grpSpPr>
            <a:xfrm>
              <a:off x="786459" y="4077810"/>
              <a:ext cx="51050" cy="60226"/>
              <a:chOff x="786459" y="4077810"/>
              <a:chExt cx="51050" cy="60226"/>
            </a:xfrm>
          </p:grpSpPr>
          <p:sp>
            <p:nvSpPr>
              <p:cNvPr id="770" name="Google Shape;770;p53"/>
              <p:cNvSpPr/>
              <p:nvPr/>
            </p:nvSpPr>
            <p:spPr>
              <a:xfrm flipH="1" rot="10800000">
                <a:off x="798564" y="4077810"/>
                <a:ext cx="36481" cy="59651"/>
              </a:xfrm>
              <a:custGeom>
                <a:rect b="b" l="l" r="r" t="t"/>
                <a:pathLst>
                  <a:path extrusionOk="0" h="59651" w="36481">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53"/>
              <p:cNvSpPr/>
              <p:nvPr/>
            </p:nvSpPr>
            <p:spPr>
              <a:xfrm flipH="1" rot="10800000">
                <a:off x="786459" y="4078385"/>
                <a:ext cx="51050" cy="59651"/>
              </a:xfrm>
              <a:custGeom>
                <a:rect b="b" l="l" r="r" t="t"/>
                <a:pathLst>
                  <a:path extrusionOk="0" h="59651" w="5105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2" name="Google Shape;772;p53"/>
            <p:cNvSpPr/>
            <p:nvPr/>
          </p:nvSpPr>
          <p:spPr>
            <a:xfrm flipH="1" rot="9137994">
              <a:off x="786944" y="4219907"/>
              <a:ext cx="211409" cy="139970"/>
            </a:xfrm>
            <a:custGeom>
              <a:rect b="b" l="l" r="r" t="t"/>
              <a:pathLst>
                <a:path extrusionOk="0" h="139970" w="211409">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cap="flat" cmpd="sng" w="161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53"/>
            <p:cNvSpPr/>
            <p:nvPr/>
          </p:nvSpPr>
          <p:spPr>
            <a:xfrm>
              <a:off x="535081" y="3715931"/>
              <a:ext cx="713669" cy="871894"/>
            </a:xfrm>
            <a:custGeom>
              <a:rect b="b" l="l" r="r" t="t"/>
              <a:pathLst>
                <a:path extrusionOk="0" h="871894" w="713669">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4" name="Google Shape;774;p5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775" name="Google Shape;775;p5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5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781" name="Google Shape;781;p54"/>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Borges, F. (2007). </a:t>
            </a:r>
            <a:r>
              <a:rPr i="1" lang="es" sz="1400">
                <a:solidFill>
                  <a:schemeClr val="dk2"/>
                </a:solidFill>
                <a:latin typeface="Arial"/>
                <a:ea typeface="Arial"/>
                <a:cs typeface="Arial"/>
                <a:sym typeface="Arial"/>
              </a:rPr>
              <a:t>Cuando juego estoy aprendiendo. Los videojuegos y juegos de ordenador, aprendizaje fundamental en el siglo XXI </a:t>
            </a:r>
            <a:r>
              <a:rPr lang="es" sz="1400">
                <a:solidFill>
                  <a:schemeClr val="dk2"/>
                </a:solidFill>
                <a:latin typeface="Arial"/>
                <a:ea typeface="Arial"/>
                <a:cs typeface="Arial"/>
                <a:sym typeface="Arial"/>
              </a:rPr>
              <a:t>[reseña en línea]. UOC Papers. N.º 5. UOC. </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Kapp, K. M. (2012). </a:t>
            </a:r>
            <a:r>
              <a:rPr i="1" lang="es" sz="1400">
                <a:solidFill>
                  <a:schemeClr val="dk2"/>
                </a:solidFill>
                <a:latin typeface="Arial"/>
                <a:ea typeface="Arial"/>
                <a:cs typeface="Arial"/>
                <a:sym typeface="Arial"/>
              </a:rPr>
              <a:t>The Gamification of Learning and Instruction. Game-Based methods and strategies for training and education </a:t>
            </a:r>
            <a:r>
              <a:rPr lang="es" sz="1400">
                <a:solidFill>
                  <a:schemeClr val="dk2"/>
                </a:solidFill>
                <a:latin typeface="Arial"/>
                <a:ea typeface="Arial"/>
                <a:cs typeface="Arial"/>
                <a:sym typeface="Arial"/>
              </a:rPr>
              <a:t>(1st ed.). San Francisco: Pfeiffer.</a:t>
            </a:r>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chemeClr val="dk2"/>
                </a:solidFill>
                <a:latin typeface="Arial"/>
                <a:ea typeface="Arial"/>
                <a:cs typeface="Arial"/>
                <a:sym typeface="Arial"/>
              </a:rPr>
              <a:t>Cornellà, P., Estebanell, M., &amp; Brusi, D. (2020). Gamificación y aprendizaje basado en juegos. </a:t>
            </a:r>
            <a:r>
              <a:rPr i="1" lang="es" sz="1400">
                <a:solidFill>
                  <a:schemeClr val="dk2"/>
                </a:solidFill>
                <a:latin typeface="Arial"/>
                <a:ea typeface="Arial"/>
                <a:cs typeface="Arial"/>
                <a:sym typeface="Arial"/>
              </a:rPr>
              <a:t>Enseñanza de las Ciencias de la Tierra, 28(1</a:t>
            </a:r>
            <a:r>
              <a:rPr lang="es" sz="1400">
                <a:solidFill>
                  <a:schemeClr val="dk2"/>
                </a:solidFill>
                <a:latin typeface="Arial"/>
                <a:ea typeface="Arial"/>
                <a:cs typeface="Arial"/>
                <a:sym typeface="Arial"/>
              </a:rPr>
              <a:t>), 5-19.</a:t>
            </a:r>
            <a:endParaRPr sz="1400">
              <a:solidFill>
                <a:schemeClr val="dk2"/>
              </a:solidFill>
              <a:latin typeface="Arial"/>
              <a:ea typeface="Arial"/>
              <a:cs typeface="Arial"/>
              <a:sym typeface="Arial"/>
            </a:endParaRPr>
          </a:p>
          <a:p>
            <a:pPr indent="0" lvl="0" marL="0" rtl="0" algn="l">
              <a:lnSpc>
                <a:spcPct val="115000"/>
              </a:lnSpc>
              <a:spcBef>
                <a:spcPts val="0"/>
              </a:spcBef>
              <a:spcAft>
                <a:spcPts val="0"/>
              </a:spcAft>
              <a:buSzPts val="1800"/>
              <a:buNone/>
            </a:pPr>
            <a:r>
              <a:t/>
            </a:r>
            <a:endParaRPr sz="1400">
              <a:solidFill>
                <a:schemeClr val="dk2"/>
              </a:solidFill>
              <a:latin typeface="Arial"/>
              <a:ea typeface="Arial"/>
              <a:cs typeface="Arial"/>
              <a:sym typeface="Arial"/>
            </a:endParaRPr>
          </a:p>
        </p:txBody>
      </p:sp>
      <p:sp>
        <p:nvSpPr>
          <p:cNvPr id="782" name="Google Shape;782;p54"/>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References</a:t>
            </a:r>
            <a:endParaRPr b="0" i="0" sz="2000" u="none" cap="none" strike="noStrike">
              <a:solidFill>
                <a:srgbClr val="C00000"/>
              </a:solidFill>
              <a:latin typeface="Arial"/>
              <a:ea typeface="Arial"/>
              <a:cs typeface="Arial"/>
              <a:sym typeface="Arial"/>
            </a:endParaRPr>
          </a:p>
        </p:txBody>
      </p:sp>
      <p:sp>
        <p:nvSpPr>
          <p:cNvPr id="783" name="Google Shape;783;p54"/>
          <p:cNvSpPr txBox="1"/>
          <p:nvPr/>
        </p:nvSpPr>
        <p:spPr>
          <a:xfrm>
            <a:off x="0" y="123824"/>
            <a:ext cx="9135900" cy="521699"/>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784" name="Google Shape;784;p5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8" name="Shape 788"/>
        <p:cNvGrpSpPr/>
        <p:nvPr/>
      </p:nvGrpSpPr>
      <p:grpSpPr>
        <a:xfrm>
          <a:off x="0" y="0"/>
          <a:ext cx="0" cy="0"/>
          <a:chOff x="0" y="0"/>
          <a:chExt cx="0" cy="0"/>
        </a:xfrm>
      </p:grpSpPr>
      <p:sp>
        <p:nvSpPr>
          <p:cNvPr id="789" name="Google Shape;789;g371580f3e71_0_141"/>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790" name="Google Shape;790;g371580f3e71_0_141"/>
          <p:cNvSpPr txBox="1"/>
          <p:nvPr/>
        </p:nvSpPr>
        <p:spPr>
          <a:xfrm>
            <a:off x="1303587" y="1417488"/>
            <a:ext cx="6502800" cy="2401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424242"/>
              </a:buClr>
              <a:buSzPts val="1200"/>
              <a:buFont typeface="Arial"/>
              <a:buNone/>
            </a:pPr>
            <a:r>
              <a:rPr b="1" i="0" lang="es" sz="1200" u="sng" cap="none" strike="noStrike">
                <a:solidFill>
                  <a:srgbClr val="424242"/>
                </a:solidFill>
                <a:latin typeface="Arial"/>
                <a:ea typeface="Arial"/>
                <a:cs typeface="Arial"/>
                <a:sym typeface="Arial"/>
                <a:hlinkClick r:id="rId3">
                  <a:extLst>
                    <a:ext uri="{A12FA001-AC4F-418D-AE19-62706E023703}">
                      <ahyp:hlinkClr val="tx"/>
                    </a:ext>
                  </a:extLst>
                </a:hlinkClick>
              </a:rPr>
              <a:t>Saving my territory with the UMH. Intellectual enrichment programme</a:t>
            </a:r>
            <a:r>
              <a:rPr b="1" i="0" lang="es" sz="1200" u="none" cap="none" strike="noStrike">
                <a:solidFill>
                  <a:srgbClr val="424242"/>
                </a:solidFill>
                <a:latin typeface="Arial"/>
                <a:ea typeface="Arial"/>
                <a:cs typeface="Arial"/>
                <a:sym typeface="Arial"/>
              </a:rPr>
              <a:t> © 2025 by IILP-UMH is licensed under CC BY-NC-ND 4.0. To view a copy of this license, visit </a:t>
            </a:r>
            <a:r>
              <a:rPr b="1" i="0" lang="es" sz="1200" u="sng" cap="none" strike="noStrike">
                <a:solidFill>
                  <a:srgbClr val="424242"/>
                </a:solidFill>
                <a:latin typeface="Arial"/>
                <a:ea typeface="Arial"/>
                <a:cs typeface="Arial"/>
                <a:sym typeface="Arial"/>
                <a:hlinkClick r:id="rId4">
                  <a:extLst>
                    <a:ext uri="{A12FA001-AC4F-418D-AE19-62706E023703}">
                      <ahyp:hlinkClr val="tx"/>
                    </a:ext>
                  </a:extLst>
                </a:hlinkClick>
              </a:rPr>
              <a:t>https://creativecommons.org/licenses/by-nc-nd/4.0/</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i="0" lang="es" sz="1200" u="none" cap="none" strike="noStrike">
                <a:solidFill>
                  <a:srgbClr val="424242"/>
                </a:solidFill>
                <a:latin typeface="Arial"/>
                <a:ea typeface="Arial"/>
                <a:cs typeface="Arial"/>
                <a:sym typeface="Arial"/>
              </a:rPr>
              <a:t>Please use the following reference when citing this work:</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rPr b="1" i="0" lang="es" sz="1200" u="none" cap="none" strike="noStrike">
                <a:solidFill>
                  <a:srgbClr val="424242"/>
                </a:solidFill>
                <a:latin typeface="Arial"/>
                <a:ea typeface="Arial"/>
                <a:cs typeface="Arial"/>
                <a:sym typeface="Arial"/>
              </a:rPr>
              <a:t>Name(s) and surname(s) of the signatory/ies to this document (2025). Document title. </a:t>
            </a:r>
            <a:r>
              <a:rPr b="1" i="1" lang="es" sz="1200" u="none" cap="none" strike="noStrike">
                <a:solidFill>
                  <a:srgbClr val="424242"/>
                </a:solidFill>
                <a:latin typeface="Arial"/>
                <a:ea typeface="Arial"/>
                <a:cs typeface="Arial"/>
                <a:sym typeface="Arial"/>
              </a:rPr>
              <a:t>Saving My Territory</a:t>
            </a:r>
            <a:r>
              <a:rPr b="1" i="0" lang="es" sz="1200" u="none" cap="none" strike="noStrike">
                <a:solidFill>
                  <a:srgbClr val="424242"/>
                </a:solidFill>
                <a:latin typeface="Arial"/>
                <a:ea typeface="Arial"/>
                <a:cs typeface="Arial"/>
                <a:sym typeface="Arial"/>
              </a:rPr>
              <a:t> Intellectual Enrichment Programme. Miguel Hernández University of Elche. Available at https://salvandomiterritorio.umh.es/</a:t>
            </a:r>
            <a:endParaRPr b="1" i="0" sz="1200" u="none" cap="none" strike="noStrike">
              <a:solidFill>
                <a:srgbClr val="424242"/>
              </a:solidFill>
              <a:latin typeface="Arial"/>
              <a:ea typeface="Arial"/>
              <a:cs typeface="Arial"/>
              <a:sym typeface="Arial"/>
            </a:endParaRPr>
          </a:p>
          <a:p>
            <a:pPr indent="0" lvl="0" marL="0" marR="0" rtl="0" algn="l">
              <a:lnSpc>
                <a:spcPct val="100000"/>
              </a:lnSpc>
              <a:spcBef>
                <a:spcPts val="0"/>
              </a:spcBef>
              <a:spcAft>
                <a:spcPts val="0"/>
              </a:spcAft>
              <a:buClr>
                <a:srgbClr val="424242"/>
              </a:buClr>
              <a:buSzPts val="1200"/>
              <a:buFont typeface="Arial"/>
              <a:buNone/>
            </a:pPr>
            <a:r>
              <a:t/>
            </a:r>
            <a:endParaRPr b="1" i="0" sz="1200" u="none" cap="none" strike="noStrike">
              <a:solidFill>
                <a:srgbClr val="424242"/>
              </a:solidFill>
              <a:latin typeface="Arial"/>
              <a:ea typeface="Arial"/>
              <a:cs typeface="Arial"/>
              <a:sym typeface="Arial"/>
            </a:endParaRPr>
          </a:p>
        </p:txBody>
      </p:sp>
      <p:grpSp>
        <p:nvGrpSpPr>
          <p:cNvPr id="791" name="Google Shape;791;g371580f3e71_0_141"/>
          <p:cNvGrpSpPr/>
          <p:nvPr/>
        </p:nvGrpSpPr>
        <p:grpSpPr>
          <a:xfrm>
            <a:off x="1560797" y="4169916"/>
            <a:ext cx="6335656" cy="594167"/>
            <a:chOff x="1280599" y="4169916"/>
            <a:chExt cx="6335656" cy="594167"/>
          </a:xfrm>
        </p:grpSpPr>
        <p:grpSp>
          <p:nvGrpSpPr>
            <p:cNvPr id="792" name="Google Shape;792;g371580f3e71_0_141"/>
            <p:cNvGrpSpPr/>
            <p:nvPr/>
          </p:nvGrpSpPr>
          <p:grpSpPr>
            <a:xfrm>
              <a:off x="6337375" y="4169916"/>
              <a:ext cx="1278880" cy="594167"/>
              <a:chOff x="-2844824" y="2492896"/>
              <a:chExt cx="3200400" cy="1486904"/>
            </a:xfrm>
          </p:grpSpPr>
          <p:pic>
            <p:nvPicPr>
              <p:cNvPr descr="PRIMERA-ARTICULACION-COLOR-CMYK_ok.jpg" id="793" name="Google Shape;793;g371580f3e71_0_141"/>
              <p:cNvPicPr preferRelativeResize="0"/>
              <p:nvPr/>
            </p:nvPicPr>
            <p:blipFill rotWithShape="1">
              <a:blip r:embed="rId5">
                <a:alphaModFix/>
              </a:blip>
              <a:srcRect b="0" l="0" r="0" t="0"/>
              <a:stretch/>
            </p:blipFill>
            <p:spPr>
              <a:xfrm>
                <a:off x="-2772816" y="2492896"/>
                <a:ext cx="3024338" cy="1240278"/>
              </a:xfrm>
              <a:prstGeom prst="rect">
                <a:avLst/>
              </a:prstGeom>
              <a:noFill/>
              <a:ln>
                <a:noFill/>
              </a:ln>
            </p:spPr>
          </p:pic>
          <p:sp>
            <p:nvSpPr>
              <p:cNvPr id="794" name="Google Shape;794;g371580f3e71_0_141"/>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795" name="Google Shape;795;g371580f3e71_0_141"/>
            <p:cNvPicPr preferRelativeResize="0"/>
            <p:nvPr/>
          </p:nvPicPr>
          <p:blipFill rotWithShape="1">
            <a:blip r:embed="rId6">
              <a:alphaModFix/>
            </a:blip>
            <a:srcRect b="0" l="0" r="0" t="0"/>
            <a:stretch/>
          </p:blipFill>
          <p:spPr>
            <a:xfrm>
              <a:off x="3856233" y="4277736"/>
              <a:ext cx="2148257" cy="378526"/>
            </a:xfrm>
            <a:prstGeom prst="rect">
              <a:avLst/>
            </a:prstGeom>
            <a:noFill/>
            <a:ln>
              <a:noFill/>
            </a:ln>
          </p:spPr>
        </p:pic>
        <p:pic>
          <p:nvPicPr>
            <p:cNvPr id="796" name="Google Shape;796;g371580f3e71_0_141"/>
            <p:cNvPicPr preferRelativeResize="0"/>
            <p:nvPr/>
          </p:nvPicPr>
          <p:blipFill rotWithShape="1">
            <a:blip r:embed="rId7">
              <a:alphaModFix/>
            </a:blip>
            <a:srcRect b="0" l="0" r="0" t="0"/>
            <a:stretch/>
          </p:blipFill>
          <p:spPr>
            <a:xfrm>
              <a:off x="1280599" y="4273412"/>
              <a:ext cx="2242750" cy="387175"/>
            </a:xfrm>
            <a:prstGeom prst="rect">
              <a:avLst/>
            </a:prstGeom>
            <a:noFill/>
            <a:ln>
              <a:noFill/>
            </a:ln>
          </p:spPr>
        </p:pic>
      </p:grpSp>
      <p:sp>
        <p:nvSpPr>
          <p:cNvPr id="797" name="Google Shape;797;g371580f3e71_0_141"/>
          <p:cNvSpPr/>
          <p:nvPr/>
        </p:nvSpPr>
        <p:spPr>
          <a:xfrm>
            <a:off x="0" y="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Dibujo con letras blancas&#10;&#10;El contenido generado por IA puede ser incorrecto." id="798" name="Google Shape;798;g371580f3e71_0_141"/>
          <p:cNvPicPr preferRelativeResize="0"/>
          <p:nvPr/>
        </p:nvPicPr>
        <p:blipFill rotWithShape="1">
          <a:blip r:embed="rId8">
            <a:alphaModFix/>
          </a:blip>
          <a:srcRect b="0" l="0" r="0" t="0"/>
          <a:stretch/>
        </p:blipFill>
        <p:spPr>
          <a:xfrm>
            <a:off x="4090193" y="990600"/>
            <a:ext cx="963613" cy="334963"/>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2" name="Shape 802"/>
        <p:cNvGrpSpPr/>
        <p:nvPr/>
      </p:nvGrpSpPr>
      <p:grpSpPr>
        <a:xfrm>
          <a:off x="0" y="0"/>
          <a:ext cx="0" cy="0"/>
          <a:chOff x="0" y="0"/>
          <a:chExt cx="0" cy="0"/>
        </a:xfrm>
      </p:grpSpPr>
      <p:sp>
        <p:nvSpPr>
          <p:cNvPr id="803" name="Google Shape;803;g371580f3e71_0_154"/>
          <p:cNvSpPr/>
          <p:nvPr/>
        </p:nvSpPr>
        <p:spPr>
          <a:xfrm>
            <a:off x="137269" y="202132"/>
            <a:ext cx="8791355" cy="3742636"/>
          </a:xfrm>
          <a:custGeom>
            <a:rect b="b" l="l" r="r" t="t"/>
            <a:pathLst>
              <a:path extrusionOk="0" h="3742636" w="8791355">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804" name="Google Shape;804;g371580f3e71_0_154"/>
          <p:cNvSpPr txBox="1"/>
          <p:nvPr/>
        </p:nvSpPr>
        <p:spPr>
          <a:xfrm>
            <a:off x="539750" y="900114"/>
            <a:ext cx="8096400" cy="1503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0" lang="es" sz="3000" u="none" cap="none" strike="noStrike">
                <a:solidFill>
                  <a:srgbClr val="C00000"/>
                </a:solidFill>
                <a:latin typeface="Arial"/>
                <a:ea typeface="Arial"/>
                <a:cs typeface="Arial"/>
                <a:sym typeface="Arial"/>
              </a:rPr>
              <a:t>Making communication fun</a:t>
            </a:r>
            <a:endParaRPr b="0" i="0" sz="3000" u="none" cap="none" strike="noStrike">
              <a:solidFill>
                <a:srgbClr val="C00000"/>
              </a:solidFill>
              <a:latin typeface="Arial"/>
              <a:ea typeface="Arial"/>
              <a:cs typeface="Arial"/>
              <a:sym typeface="Arial"/>
            </a:endParaRPr>
          </a:p>
          <a:p>
            <a:pPr indent="0" lvl="0" marL="0" marR="0" rtl="0" algn="ctr">
              <a:lnSpc>
                <a:spcPct val="100000"/>
              </a:lnSpc>
              <a:spcBef>
                <a:spcPts val="1800"/>
              </a:spcBef>
              <a:spcAft>
                <a:spcPts val="0"/>
              </a:spcAft>
              <a:buClr>
                <a:srgbClr val="000000"/>
              </a:buClr>
              <a:buSzPts val="4000"/>
              <a:buFont typeface="Arial"/>
              <a:buNone/>
            </a:pPr>
            <a:r>
              <a:rPr b="0" i="0" lang="es" sz="4000" u="none" cap="none" strike="noStrike">
                <a:solidFill>
                  <a:srgbClr val="424242"/>
                </a:solidFill>
                <a:latin typeface="Arial"/>
                <a:ea typeface="Arial"/>
                <a:cs typeface="Arial"/>
                <a:sym typeface="Arial"/>
              </a:rPr>
              <a:t>Thank you</a:t>
            </a:r>
            <a:endParaRPr b="0" i="0" sz="3000" u="none" cap="none" strike="noStrike">
              <a:solidFill>
                <a:srgbClr val="C00000"/>
              </a:solidFill>
              <a:latin typeface="Bebas Neue"/>
              <a:ea typeface="Bebas Neue"/>
              <a:cs typeface="Bebas Neue"/>
              <a:sym typeface="Bebas Neue"/>
            </a:endParaRPr>
          </a:p>
        </p:txBody>
      </p:sp>
      <p:grpSp>
        <p:nvGrpSpPr>
          <p:cNvPr id="805" name="Google Shape;805;g371580f3e71_0_154"/>
          <p:cNvGrpSpPr/>
          <p:nvPr/>
        </p:nvGrpSpPr>
        <p:grpSpPr>
          <a:xfrm>
            <a:off x="1560797" y="4169916"/>
            <a:ext cx="6335656" cy="594167"/>
            <a:chOff x="1280599" y="4169916"/>
            <a:chExt cx="6335656" cy="594167"/>
          </a:xfrm>
        </p:grpSpPr>
        <p:grpSp>
          <p:nvGrpSpPr>
            <p:cNvPr id="806" name="Google Shape;806;g371580f3e71_0_154"/>
            <p:cNvGrpSpPr/>
            <p:nvPr/>
          </p:nvGrpSpPr>
          <p:grpSpPr>
            <a:xfrm>
              <a:off x="6337375" y="4169916"/>
              <a:ext cx="1278880" cy="594167"/>
              <a:chOff x="-2844824" y="2492896"/>
              <a:chExt cx="3200400" cy="1486904"/>
            </a:xfrm>
          </p:grpSpPr>
          <p:pic>
            <p:nvPicPr>
              <p:cNvPr descr="PRIMERA-ARTICULACION-COLOR-CMYK_ok.jpg" id="807" name="Google Shape;807;g371580f3e71_0_154"/>
              <p:cNvPicPr preferRelativeResize="0"/>
              <p:nvPr/>
            </p:nvPicPr>
            <p:blipFill rotWithShape="1">
              <a:blip r:embed="rId3">
                <a:alphaModFix/>
              </a:blip>
              <a:srcRect b="0" l="0" r="0" t="0"/>
              <a:stretch/>
            </p:blipFill>
            <p:spPr>
              <a:xfrm>
                <a:off x="-2772816" y="2492896"/>
                <a:ext cx="3024338" cy="1240278"/>
              </a:xfrm>
              <a:prstGeom prst="rect">
                <a:avLst/>
              </a:prstGeom>
              <a:noFill/>
              <a:ln>
                <a:noFill/>
              </a:ln>
            </p:spPr>
          </p:pic>
          <p:sp>
            <p:nvSpPr>
              <p:cNvPr id="808" name="Google Shape;808;g371580f3e71_0_154"/>
              <p:cNvSpPr txBox="1"/>
              <p:nvPr/>
            </p:nvSpPr>
            <p:spPr>
              <a:xfrm>
                <a:off x="-2844824" y="3429000"/>
                <a:ext cx="3200400" cy="550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600"/>
                  <a:buFont typeface="Arial"/>
                  <a:buNone/>
                </a:pPr>
                <a:r>
                  <a:rPr b="0" i="0" lang="es" sz="600" u="none" cap="none" strike="noStrike">
                    <a:solidFill>
                      <a:srgbClr val="000000"/>
                    </a:solidFill>
                    <a:latin typeface="Calibri"/>
                    <a:ea typeface="Calibri"/>
                    <a:cs typeface="Calibri"/>
                    <a:sym typeface="Calibri"/>
                  </a:rPr>
                  <a:t>Vicerrectorado de Estudiantes </a:t>
                </a:r>
                <a:br>
                  <a:rPr b="0" i="0" lang="es" sz="600" u="none" cap="none" strike="noStrike">
                    <a:solidFill>
                      <a:srgbClr val="000000"/>
                    </a:solidFill>
                    <a:latin typeface="Calibri"/>
                    <a:ea typeface="Calibri"/>
                    <a:cs typeface="Calibri"/>
                    <a:sym typeface="Calibri"/>
                  </a:rPr>
                </a:br>
                <a:r>
                  <a:rPr b="0" i="0" lang="es" sz="600" u="none" cap="none" strike="noStrike">
                    <a:solidFill>
                      <a:srgbClr val="000000"/>
                    </a:solidFill>
                    <a:latin typeface="Calibri"/>
                    <a:ea typeface="Calibri"/>
                    <a:cs typeface="Calibri"/>
                    <a:sym typeface="Calibri"/>
                  </a:rPr>
                  <a:t>y Coordinación</a:t>
                </a:r>
                <a:endParaRPr b="0" i="0" sz="600" u="none" cap="none" strike="noStrike">
                  <a:solidFill>
                    <a:srgbClr val="888888"/>
                  </a:solidFill>
                  <a:latin typeface="Calibri"/>
                  <a:ea typeface="Calibri"/>
                  <a:cs typeface="Calibri"/>
                  <a:sym typeface="Calibri"/>
                </a:endParaRPr>
              </a:p>
            </p:txBody>
          </p:sp>
        </p:grpSp>
        <p:pic>
          <p:nvPicPr>
            <p:cNvPr descr="iilp" id="809" name="Google Shape;809;g371580f3e71_0_154"/>
            <p:cNvPicPr preferRelativeResize="0"/>
            <p:nvPr/>
          </p:nvPicPr>
          <p:blipFill rotWithShape="1">
            <a:blip r:embed="rId4">
              <a:alphaModFix/>
            </a:blip>
            <a:srcRect b="0" l="0" r="0" t="0"/>
            <a:stretch/>
          </p:blipFill>
          <p:spPr>
            <a:xfrm>
              <a:off x="3856233" y="4277736"/>
              <a:ext cx="2148257" cy="378526"/>
            </a:xfrm>
            <a:prstGeom prst="rect">
              <a:avLst/>
            </a:prstGeom>
            <a:noFill/>
            <a:ln>
              <a:noFill/>
            </a:ln>
          </p:spPr>
        </p:pic>
        <p:pic>
          <p:nvPicPr>
            <p:cNvPr id="810" name="Google Shape;810;g371580f3e71_0_154"/>
            <p:cNvPicPr preferRelativeResize="0"/>
            <p:nvPr/>
          </p:nvPicPr>
          <p:blipFill rotWithShape="1">
            <a:blip r:embed="rId5">
              <a:alphaModFix/>
            </a:blip>
            <a:srcRect b="0" l="0" r="0" t="0"/>
            <a:stretch/>
          </p:blipFill>
          <p:spPr>
            <a:xfrm>
              <a:off x="1280599" y="4273412"/>
              <a:ext cx="2242750" cy="387175"/>
            </a:xfrm>
            <a:prstGeom prst="rect">
              <a:avLst/>
            </a:prstGeom>
            <a:noFill/>
            <a:ln>
              <a:noFill/>
            </a:ln>
          </p:spPr>
        </p:pic>
      </p:grpSp>
      <p:sp>
        <p:nvSpPr>
          <p:cNvPr id="811" name="Google Shape;811;g371580f3e71_0_154"/>
          <p:cNvSpPr txBox="1"/>
          <p:nvPr/>
        </p:nvSpPr>
        <p:spPr>
          <a:xfrm>
            <a:off x="539750" y="2454616"/>
            <a:ext cx="80964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t/>
            </a:r>
            <a:endParaRPr b="0" i="0" sz="1200" u="sng"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s" sz="1200" u="none" cap="none" strike="noStrike">
                <a:solidFill>
                  <a:srgbClr val="424242"/>
                </a:solidFill>
                <a:latin typeface="Arial"/>
                <a:ea typeface="Arial"/>
                <a:cs typeface="Arial"/>
                <a:sym typeface="Arial"/>
              </a:rPr>
              <a:t>Begoña Ivars Nicolás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s" sz="1200" u="sng" cap="none" strike="noStrike">
                <a:solidFill>
                  <a:srgbClr val="424242"/>
                </a:solidFill>
                <a:latin typeface="Arial"/>
                <a:ea typeface="Arial"/>
                <a:cs typeface="Arial"/>
                <a:sym typeface="Arial"/>
                <a:hlinkClick r:id="rId6">
                  <a:extLst>
                    <a:ext uri="{A12FA001-AC4F-418D-AE19-62706E023703}">
                      <ahyp:hlinkClr val="tx"/>
                    </a:ext>
                  </a:extLst>
                </a:hlinkClick>
              </a:rPr>
              <a:t>bivars@umh.es</a:t>
            </a:r>
            <a:endParaRPr b="0" i="0" sz="1200" u="none" cap="none" strike="noStrike">
              <a:solidFill>
                <a:srgbClr val="4242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i="0" sz="1200" u="none" cap="none" strike="noStrike">
              <a:solidFill>
                <a:srgbClr val="42424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3" name="Shape 283"/>
        <p:cNvGrpSpPr/>
        <p:nvPr/>
      </p:nvGrpSpPr>
      <p:grpSpPr>
        <a:xfrm>
          <a:off x="0" y="0"/>
          <a:ext cx="0" cy="0"/>
          <a:chOff x="0" y="0"/>
          <a:chExt cx="0" cy="0"/>
        </a:xfrm>
      </p:grpSpPr>
      <p:sp>
        <p:nvSpPr>
          <p:cNvPr id="284" name="Google Shape;284;p9"/>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85" name="Google Shape;285;p9"/>
          <p:cNvSpPr txBox="1"/>
          <p:nvPr/>
        </p:nvSpPr>
        <p:spPr>
          <a:xfrm>
            <a:off x="539750" y="903892"/>
            <a:ext cx="8096250" cy="52140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200"/>
              <a:buFont typeface="Arial"/>
              <a:buNone/>
            </a:pPr>
            <a:r>
              <a:rPr b="0" i="0" lang="es" sz="2000" u="none" cap="none" strike="noStrike">
                <a:solidFill>
                  <a:srgbClr val="C00000"/>
                </a:solidFill>
                <a:latin typeface="Arial"/>
                <a:ea typeface="Arial"/>
                <a:cs typeface="Arial"/>
                <a:sym typeface="Arial"/>
              </a:rPr>
              <a:t>Summary</a:t>
            </a:r>
            <a:endParaRPr b="0" i="0" sz="2000" u="none" cap="none" strike="noStrike">
              <a:solidFill>
                <a:srgbClr val="C00000"/>
              </a:solidFill>
              <a:latin typeface="Arial"/>
              <a:ea typeface="Arial"/>
              <a:cs typeface="Arial"/>
              <a:sym typeface="Arial"/>
            </a:endParaRPr>
          </a:p>
        </p:txBody>
      </p:sp>
      <p:sp>
        <p:nvSpPr>
          <p:cNvPr id="286" name="Google Shape;286;p9"/>
          <p:cNvSpPr txBox="1"/>
          <p:nvPr/>
        </p:nvSpPr>
        <p:spPr>
          <a:xfrm>
            <a:off x="2539160" y="1467461"/>
            <a:ext cx="4433100" cy="175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C00000"/>
                </a:solidFill>
                <a:latin typeface="Arial"/>
                <a:ea typeface="Arial"/>
                <a:cs typeface="Arial"/>
                <a:sym typeface="Arial"/>
              </a:rPr>
              <a:t>1. Making communication fun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1.1. How to make communication entertaining and meaningful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1.1.1. Formats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1.2. What a game 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1.2.1. Game-Based Learning - GBL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1.2.1. Things that make up a game: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s" sz="1200" u="none" cap="none" strike="noStrike">
                <a:solidFill>
                  <a:srgbClr val="424242"/>
                </a:solidFill>
                <a:latin typeface="Arial"/>
                <a:ea typeface="Arial"/>
                <a:cs typeface="Arial"/>
                <a:sym typeface="Arial"/>
              </a:rPr>
              <a:t>   1.3. Things to remember…</a:t>
            </a:r>
            <a:endParaRPr b="0" i="0" sz="1400" u="none" cap="none" strike="noStrike">
              <a:solidFill>
                <a:srgbClr val="000000"/>
              </a:solidFill>
              <a:latin typeface="Arial"/>
              <a:ea typeface="Arial"/>
              <a:cs typeface="Arial"/>
              <a:sym typeface="Arial"/>
            </a:endParaRPr>
          </a:p>
          <a:p>
            <a:pPr indent="0" lvl="2" marL="36000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424242"/>
              </a:solidFill>
              <a:latin typeface="Arial"/>
              <a:ea typeface="Arial"/>
              <a:cs typeface="Arial"/>
              <a:sym typeface="Arial"/>
            </a:endParaRPr>
          </a:p>
        </p:txBody>
      </p:sp>
      <p:sp>
        <p:nvSpPr>
          <p:cNvPr id="287" name="Google Shape;287;p9"/>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288" name="Google Shape;288;p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2" name="Shape 292"/>
        <p:cNvGrpSpPr/>
        <p:nvPr/>
      </p:nvGrpSpPr>
      <p:grpSpPr>
        <a:xfrm>
          <a:off x="0" y="0"/>
          <a:ext cx="0" cy="0"/>
          <a:chOff x="0" y="0"/>
          <a:chExt cx="0" cy="0"/>
        </a:xfrm>
      </p:grpSpPr>
      <p:sp>
        <p:nvSpPr>
          <p:cNvPr id="293" name="Google Shape;293;p12"/>
          <p:cNvSpPr/>
          <p:nvPr/>
        </p:nvSpPr>
        <p:spPr>
          <a:xfrm rot="10800000">
            <a:off x="4878124" y="4216795"/>
            <a:ext cx="3726125" cy="325897"/>
          </a:xfrm>
          <a:custGeom>
            <a:rect b="b" l="l" r="r" t="t"/>
            <a:pathLst>
              <a:path extrusionOk="0" h="977489" w="7095441">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294" name="Google Shape;294;p12"/>
          <p:cNvSpPr txBox="1"/>
          <p:nvPr/>
        </p:nvSpPr>
        <p:spPr>
          <a:xfrm>
            <a:off x="539750" y="900113"/>
            <a:ext cx="8096250" cy="365125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C00000"/>
              </a:solidFill>
              <a:latin typeface="Arial"/>
              <a:ea typeface="Arial"/>
              <a:cs typeface="Arial"/>
              <a:sym typeface="Arial"/>
            </a:endParaRPr>
          </a:p>
          <a:p>
            <a:pPr indent="0" lvl="0" marL="0" marR="0" rtl="0" algn="ctr">
              <a:lnSpc>
                <a:spcPct val="100000"/>
              </a:lnSpc>
              <a:spcBef>
                <a:spcPts val="1200"/>
              </a:spcBef>
              <a:spcAft>
                <a:spcPts val="0"/>
              </a:spcAft>
              <a:buClr>
                <a:srgbClr val="000000"/>
              </a:buClr>
              <a:buSzPts val="3000"/>
              <a:buFont typeface="Arial"/>
              <a:buNone/>
            </a:pPr>
            <a:r>
              <a:rPr b="0" i="0" lang="es" sz="3000" u="none" cap="none" strike="noStrike">
                <a:solidFill>
                  <a:srgbClr val="C00000"/>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a:p>
            <a:pPr indent="0" lvl="1" marL="808038" marR="0" rtl="0" algn="l">
              <a:lnSpc>
                <a:spcPct val="100000"/>
              </a:lnSpc>
              <a:spcBef>
                <a:spcPts val="1200"/>
              </a:spcBef>
              <a:spcAft>
                <a:spcPts val="0"/>
              </a:spcAft>
              <a:buClr>
                <a:srgbClr val="000000"/>
              </a:buClr>
              <a:buSzPts val="2000"/>
              <a:buFont typeface="Arial"/>
              <a:buNone/>
            </a:pPr>
            <a:r>
              <a:rPr b="0" i="0" lang="es" sz="2000" u="none" cap="none" strike="noStrike">
                <a:solidFill>
                  <a:srgbClr val="C00000"/>
                </a:solidFill>
                <a:latin typeface="Arial"/>
                <a:ea typeface="Arial"/>
                <a:cs typeface="Arial"/>
                <a:sym typeface="Arial"/>
              </a:rPr>
              <a:t>1.1. How to make communication entertaining and meaningful</a:t>
            </a:r>
            <a:endParaRPr b="0" i="0" sz="1400" u="none" cap="none" strike="noStrike">
              <a:solidFill>
                <a:srgbClr val="000000"/>
              </a:solidFill>
              <a:latin typeface="Arial"/>
              <a:ea typeface="Arial"/>
              <a:cs typeface="Arial"/>
              <a:sym typeface="Arial"/>
            </a:endParaRPr>
          </a:p>
          <a:p>
            <a:pPr indent="0" lvl="1" marL="808038" marR="0" rtl="0" algn="l">
              <a:lnSpc>
                <a:spcPct val="100000"/>
              </a:lnSpc>
              <a:spcBef>
                <a:spcPts val="0"/>
              </a:spcBef>
              <a:spcAft>
                <a:spcPts val="0"/>
              </a:spcAft>
              <a:buClr>
                <a:srgbClr val="000000"/>
              </a:buClr>
              <a:buSzPts val="2000"/>
              <a:buFont typeface="Arial"/>
              <a:buNone/>
            </a:pPr>
            <a:r>
              <a:rPr b="0" i="0" lang="es" sz="2000" u="none" cap="none" strike="noStrike">
                <a:solidFill>
                  <a:srgbClr val="C00000"/>
                </a:solidFill>
                <a:latin typeface="Arial"/>
                <a:ea typeface="Arial"/>
                <a:cs typeface="Arial"/>
                <a:sym typeface="Arial"/>
              </a:rPr>
              <a:t>1.2. What a game is</a:t>
            </a:r>
            <a:endParaRPr b="0" i="0" sz="1400" u="none" cap="none" strike="noStrike">
              <a:solidFill>
                <a:srgbClr val="000000"/>
              </a:solidFill>
              <a:latin typeface="Arial"/>
              <a:ea typeface="Arial"/>
              <a:cs typeface="Arial"/>
              <a:sym typeface="Arial"/>
            </a:endParaRPr>
          </a:p>
          <a:p>
            <a:pPr indent="0" lvl="1" marL="808038" marR="0" rtl="0" algn="l">
              <a:lnSpc>
                <a:spcPct val="100000"/>
              </a:lnSpc>
              <a:spcBef>
                <a:spcPts val="0"/>
              </a:spcBef>
              <a:spcAft>
                <a:spcPts val="0"/>
              </a:spcAft>
              <a:buClr>
                <a:srgbClr val="000000"/>
              </a:buClr>
              <a:buSzPts val="2000"/>
              <a:buFont typeface="Arial"/>
              <a:buNone/>
            </a:pPr>
            <a:r>
              <a:rPr b="0" i="0" lang="es" sz="2000" u="none" cap="none" strike="noStrike">
                <a:solidFill>
                  <a:srgbClr val="C00000"/>
                </a:solidFill>
                <a:latin typeface="Arial"/>
                <a:ea typeface="Arial"/>
                <a:cs typeface="Arial"/>
                <a:sym typeface="Arial"/>
              </a:rPr>
              <a:t>1.3. Things to remember…</a:t>
            </a:r>
            <a:endParaRPr b="0" i="0" sz="2000" u="none" cap="none" strike="noStrike">
              <a:solidFill>
                <a:srgbClr val="C00000"/>
              </a:solidFill>
              <a:latin typeface="Arial"/>
              <a:ea typeface="Arial"/>
              <a:cs typeface="Arial"/>
              <a:sym typeface="Arial"/>
            </a:endParaRPr>
          </a:p>
        </p:txBody>
      </p:sp>
      <p:sp>
        <p:nvSpPr>
          <p:cNvPr id="295" name="Google Shape;295;p12"/>
          <p:cNvSpPr/>
          <p:nvPr/>
        </p:nvSpPr>
        <p:spPr>
          <a:xfrm flipH="1">
            <a:off x="4211047" y="2763604"/>
            <a:ext cx="2857501" cy="1631338"/>
          </a:xfrm>
          <a:prstGeom prst="wedgeEllipseCallout">
            <a:avLst>
              <a:gd fmla="val -65507" name="adj1"/>
              <a:gd fmla="val -45454" name="adj2"/>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424242"/>
              </a:solidFill>
              <a:latin typeface="Arial"/>
              <a:ea typeface="Arial"/>
              <a:cs typeface="Arial"/>
              <a:sym typeface="Arial"/>
            </a:endParaRPr>
          </a:p>
        </p:txBody>
      </p:sp>
      <p:sp>
        <p:nvSpPr>
          <p:cNvPr id="296" name="Google Shape;296;p12"/>
          <p:cNvSpPr txBox="1"/>
          <p:nvPr/>
        </p:nvSpPr>
        <p:spPr>
          <a:xfrm>
            <a:off x="4295803" y="3035832"/>
            <a:ext cx="2688000" cy="1086900"/>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 sz="1200" u="none" cap="none" strike="noStrike">
                <a:solidFill>
                  <a:srgbClr val="000000"/>
                </a:solidFill>
                <a:latin typeface="Arial"/>
                <a:ea typeface="Arial"/>
                <a:cs typeface="Arial"/>
                <a:sym typeface="Arial"/>
              </a:rPr>
              <a:t>In this workshop, we will look at scientific communication using entertainment. We will devise tools to talk about our work in a fun and meaningful way. </a:t>
            </a:r>
            <a:endParaRPr b="0" i="0" sz="1200" u="none" cap="none" strike="noStrike">
              <a:solidFill>
                <a:srgbClr val="000000"/>
              </a:solidFill>
              <a:latin typeface="Arial"/>
              <a:ea typeface="Arial"/>
              <a:cs typeface="Arial"/>
              <a:sym typeface="Arial"/>
            </a:endParaRPr>
          </a:p>
        </p:txBody>
      </p:sp>
      <p:grpSp>
        <p:nvGrpSpPr>
          <p:cNvPr id="297" name="Google Shape;297;p12"/>
          <p:cNvGrpSpPr/>
          <p:nvPr/>
        </p:nvGrpSpPr>
        <p:grpSpPr>
          <a:xfrm flipH="1">
            <a:off x="7543911" y="2281573"/>
            <a:ext cx="895215" cy="2113369"/>
            <a:chOff x="450718" y="3715931"/>
            <a:chExt cx="894911" cy="2302979"/>
          </a:xfrm>
        </p:grpSpPr>
        <p:sp>
          <p:nvSpPr>
            <p:cNvPr id="298" name="Google Shape;298;p12"/>
            <p:cNvSpPr/>
            <p:nvPr/>
          </p:nvSpPr>
          <p:spPr>
            <a:xfrm>
              <a:off x="613054" y="4440799"/>
              <a:ext cx="496163" cy="1053253"/>
            </a:xfrm>
            <a:custGeom>
              <a:rect b="b" l="l" r="r" t="t"/>
              <a:pathLst>
                <a:path extrusionOk="0" h="1053253" w="496163">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cap="flat" cmpd="sng" w="206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12"/>
            <p:cNvSpPr/>
            <p:nvPr/>
          </p:nvSpPr>
          <p:spPr>
            <a:xfrm flipH="1" rot="10800000">
              <a:off x="616760" y="5793268"/>
              <a:ext cx="193714" cy="225642"/>
            </a:xfrm>
            <a:custGeom>
              <a:rect b="b" l="l" r="r" t="t"/>
              <a:pathLst>
                <a:path extrusionOk="0" h="225642" w="193714">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12"/>
            <p:cNvSpPr/>
            <p:nvPr/>
          </p:nvSpPr>
          <p:spPr>
            <a:xfrm flipH="1" rot="10800000">
              <a:off x="758524" y="5493608"/>
              <a:ext cx="25852" cy="328741"/>
            </a:xfrm>
            <a:custGeom>
              <a:rect b="b" l="l" r="r" t="t"/>
              <a:pathLst>
                <a:path extrusionOk="0" h="328741" w="25852">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12"/>
            <p:cNvSpPr/>
            <p:nvPr/>
          </p:nvSpPr>
          <p:spPr>
            <a:xfrm flipH="1" rot="10800000">
              <a:off x="899843" y="5483956"/>
              <a:ext cx="13729" cy="316855"/>
            </a:xfrm>
            <a:custGeom>
              <a:rect b="b" l="l" r="r" t="t"/>
              <a:pathLst>
                <a:path extrusionOk="0" h="316855" w="13729">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12"/>
            <p:cNvSpPr/>
            <p:nvPr/>
          </p:nvSpPr>
          <p:spPr>
            <a:xfrm flipH="1" rot="10800000">
              <a:off x="891965" y="5769047"/>
              <a:ext cx="179094" cy="236733"/>
            </a:xfrm>
            <a:custGeom>
              <a:rect b="b" l="l" r="r" t="t"/>
              <a:pathLst>
                <a:path extrusionOk="0" h="236733" w="179094">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12"/>
            <p:cNvSpPr/>
            <p:nvPr/>
          </p:nvSpPr>
          <p:spPr>
            <a:xfrm flipH="1" rot="-10084814">
              <a:off x="524258" y="4459188"/>
              <a:ext cx="170950" cy="729957"/>
            </a:xfrm>
            <a:custGeom>
              <a:rect b="b" l="l" r="r" t="t"/>
              <a:pathLst>
                <a:path extrusionOk="0" h="729957" w="17095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cap="flat" cmpd="sng" w="116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4" name="Google Shape;304;p12"/>
            <p:cNvGrpSpPr/>
            <p:nvPr/>
          </p:nvGrpSpPr>
          <p:grpSpPr>
            <a:xfrm>
              <a:off x="771529" y="4909052"/>
              <a:ext cx="266446" cy="274938"/>
              <a:chOff x="771529" y="4909052"/>
              <a:chExt cx="266446" cy="274938"/>
            </a:xfrm>
          </p:grpSpPr>
          <p:sp>
            <p:nvSpPr>
              <p:cNvPr id="305" name="Google Shape;305;p12"/>
              <p:cNvSpPr/>
              <p:nvPr/>
            </p:nvSpPr>
            <p:spPr>
              <a:xfrm flipH="1" rot="-1084150">
                <a:off x="800721" y="4935861"/>
                <a:ext cx="208062" cy="221319"/>
              </a:xfrm>
              <a:custGeom>
                <a:rect b="b" l="l" r="r" t="t"/>
                <a:pathLst>
                  <a:path extrusionOk="0" h="221319" w="208062">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12"/>
              <p:cNvSpPr/>
              <p:nvPr/>
            </p:nvSpPr>
            <p:spPr>
              <a:xfrm flipH="1" rot="-1084150">
                <a:off x="877304" y="4925197"/>
                <a:ext cx="117963" cy="148805"/>
              </a:xfrm>
              <a:custGeom>
                <a:rect b="b" l="l" r="r" t="t"/>
                <a:pathLst>
                  <a:path extrusionOk="0" h="148805" w="117963">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12"/>
              <p:cNvSpPr/>
              <p:nvPr/>
            </p:nvSpPr>
            <p:spPr>
              <a:xfrm flipH="1" rot="-1084150">
                <a:off x="822867" y="5079922"/>
                <a:ext cx="86647" cy="91286"/>
              </a:xfrm>
              <a:custGeom>
                <a:rect b="b" l="l" r="r" t="t"/>
                <a:pathLst>
                  <a:path extrusionOk="0" h="91286" w="86647">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12"/>
              <p:cNvSpPr/>
              <p:nvPr/>
            </p:nvSpPr>
            <p:spPr>
              <a:xfrm flipH="1" rot="-1084150">
                <a:off x="885768" y="5042660"/>
                <a:ext cx="28098" cy="41688"/>
              </a:xfrm>
              <a:custGeom>
                <a:rect b="b" l="l" r="r" t="t"/>
                <a:pathLst>
                  <a:path extrusionOk="0" h="41688" w="28098">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12"/>
              <p:cNvSpPr/>
              <p:nvPr/>
            </p:nvSpPr>
            <p:spPr>
              <a:xfrm rot="9715850">
                <a:off x="895399" y="4946911"/>
                <a:ext cx="83743" cy="106104"/>
              </a:xfrm>
              <a:custGeom>
                <a:rect b="b" l="l" r="r" t="t"/>
                <a:pathLst>
                  <a:path extrusionOk="0" h="106104" w="83743">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12"/>
              <p:cNvSpPr/>
              <p:nvPr/>
            </p:nvSpPr>
            <p:spPr>
              <a:xfrm flipH="1" rot="-1084150">
                <a:off x="895365" y="4946923"/>
                <a:ext cx="83720" cy="106108"/>
              </a:xfrm>
              <a:custGeom>
                <a:rect b="b" l="l" r="r" t="t"/>
                <a:pathLst>
                  <a:path extrusionOk="0" h="106108" w="8372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1" name="Google Shape;311;p12"/>
            <p:cNvSpPr/>
            <p:nvPr/>
          </p:nvSpPr>
          <p:spPr>
            <a:xfrm flipH="1" rot="10800000">
              <a:off x="721617" y="5138555"/>
              <a:ext cx="232843" cy="137868"/>
            </a:xfrm>
            <a:custGeom>
              <a:rect b="b" l="l" r="r" t="t"/>
              <a:pathLst>
                <a:path extrusionOk="0" h="137868" w="232843">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cap="rnd" cmpd="sng" w="15700">
              <a:solidFill>
                <a:srgbClr val="1D1D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12"/>
            <p:cNvSpPr/>
            <p:nvPr/>
          </p:nvSpPr>
          <p:spPr>
            <a:xfrm flipH="1" rot="10800000">
              <a:off x="1198581" y="4498375"/>
              <a:ext cx="147048" cy="189406"/>
            </a:xfrm>
            <a:custGeom>
              <a:rect b="b" l="l" r="r" t="t"/>
              <a:pathLst>
                <a:path extrusionOk="0" h="189406" w="147048">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cap="flat" cmpd="sng" w="10325">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12"/>
            <p:cNvSpPr/>
            <p:nvPr/>
          </p:nvSpPr>
          <p:spPr>
            <a:xfrm>
              <a:off x="978593" y="4465007"/>
              <a:ext cx="122558" cy="417325"/>
            </a:xfrm>
            <a:custGeom>
              <a:rect b="b" l="l" r="r" t="t"/>
              <a:pathLst>
                <a:path extrusionOk="0" h="417325" w="122558">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cap="flat" cmpd="sng" w="1667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12"/>
            <p:cNvSpPr/>
            <p:nvPr/>
          </p:nvSpPr>
          <p:spPr>
            <a:xfrm flipH="1" rot="10800000">
              <a:off x="1098595" y="4653253"/>
              <a:ext cx="155931" cy="215604"/>
            </a:xfrm>
            <a:custGeom>
              <a:rect b="b" l="l" r="r" t="t"/>
              <a:pathLst>
                <a:path extrusionOk="0" h="215604" w="155931">
                  <a:moveTo>
                    <a:pt x="29" y="38"/>
                  </a:moveTo>
                  <a:lnTo>
                    <a:pt x="155961" y="215643"/>
                  </a:lnTo>
                </a:path>
              </a:pathLst>
            </a:custGeom>
            <a:solidFill>
              <a:srgbClr val="1D1D1B"/>
            </a:solidFill>
            <a:ln cap="flat" cmpd="sng" w="20725">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12"/>
            <p:cNvSpPr/>
            <p:nvPr/>
          </p:nvSpPr>
          <p:spPr>
            <a:xfrm flipH="1" rot="10800000">
              <a:off x="563959" y="3795305"/>
              <a:ext cx="602318" cy="662617"/>
            </a:xfrm>
            <a:custGeom>
              <a:rect b="b" l="l" r="r" t="t"/>
              <a:pathLst>
                <a:path extrusionOk="0" h="662617" w="602318">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cap="flat" cmpd="sng" w="16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16" name="Google Shape;316;p12"/>
            <p:cNvGrpSpPr/>
            <p:nvPr/>
          </p:nvGrpSpPr>
          <p:grpSpPr>
            <a:xfrm>
              <a:off x="955342" y="4072114"/>
              <a:ext cx="43988" cy="51405"/>
              <a:chOff x="955342" y="4072114"/>
              <a:chExt cx="43988" cy="51405"/>
            </a:xfrm>
          </p:grpSpPr>
          <p:sp>
            <p:nvSpPr>
              <p:cNvPr id="317" name="Google Shape;317;p12"/>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12"/>
              <p:cNvSpPr/>
              <p:nvPr/>
            </p:nvSpPr>
            <p:spPr>
              <a:xfrm flipH="1" rot="10800000">
                <a:off x="957599" y="4074767"/>
                <a:ext cx="39448" cy="46090"/>
              </a:xfrm>
              <a:custGeom>
                <a:rect b="b" l="l" r="r" t="t"/>
                <a:pathLst>
                  <a:path extrusionOk="0" h="46090" w="39448">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cap="flat" cmpd="sng" w="15400">
                <a:solidFill>
                  <a:srgbClr val="A7A7D4"/>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12"/>
              <p:cNvSpPr/>
              <p:nvPr/>
            </p:nvSpPr>
            <p:spPr>
              <a:xfrm flipH="1" rot="10800000">
                <a:off x="955342" y="4072114"/>
                <a:ext cx="43988" cy="51405"/>
              </a:xfrm>
              <a:custGeom>
                <a:rect b="b" l="l" r="r" t="t"/>
                <a:pathLst>
                  <a:path extrusionOk="0" h="51405" w="43988">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20" name="Google Shape;320;p12"/>
            <p:cNvGrpSpPr/>
            <p:nvPr/>
          </p:nvGrpSpPr>
          <p:grpSpPr>
            <a:xfrm>
              <a:off x="786459" y="4077810"/>
              <a:ext cx="51050" cy="60226"/>
              <a:chOff x="786459" y="4077810"/>
              <a:chExt cx="51050" cy="60226"/>
            </a:xfrm>
          </p:grpSpPr>
          <p:sp>
            <p:nvSpPr>
              <p:cNvPr id="321" name="Google Shape;321;p12"/>
              <p:cNvSpPr/>
              <p:nvPr/>
            </p:nvSpPr>
            <p:spPr>
              <a:xfrm flipH="1" rot="10800000">
                <a:off x="798564" y="4077810"/>
                <a:ext cx="36481" cy="59651"/>
              </a:xfrm>
              <a:custGeom>
                <a:rect b="b" l="l" r="r" t="t"/>
                <a:pathLst>
                  <a:path extrusionOk="0" h="59651" w="36481">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12"/>
              <p:cNvSpPr/>
              <p:nvPr/>
            </p:nvSpPr>
            <p:spPr>
              <a:xfrm flipH="1" rot="10800000">
                <a:off x="786459" y="4078385"/>
                <a:ext cx="51050" cy="59651"/>
              </a:xfrm>
              <a:custGeom>
                <a:rect b="b" l="l" r="r" t="t"/>
                <a:pathLst>
                  <a:path extrusionOk="0" h="59651" w="5105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cap="flat" cmpd="sng" w="1540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3" name="Google Shape;323;p12"/>
            <p:cNvSpPr/>
            <p:nvPr/>
          </p:nvSpPr>
          <p:spPr>
            <a:xfrm flipH="1" rot="9137994">
              <a:off x="786944" y="4219907"/>
              <a:ext cx="211409" cy="139970"/>
            </a:xfrm>
            <a:custGeom>
              <a:rect b="b" l="l" r="r" t="t"/>
              <a:pathLst>
                <a:path extrusionOk="0" h="139970" w="211409">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cap="flat" cmpd="sng" w="16150">
              <a:solidFill>
                <a:srgbClr val="1D1D1B"/>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12"/>
            <p:cNvSpPr/>
            <p:nvPr/>
          </p:nvSpPr>
          <p:spPr>
            <a:xfrm>
              <a:off x="535081" y="3715931"/>
              <a:ext cx="713669" cy="871894"/>
            </a:xfrm>
            <a:custGeom>
              <a:rect b="b" l="l" r="r" t="t"/>
              <a:pathLst>
                <a:path extrusionOk="0" h="871894" w="713669">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cap="flat" cmpd="sng" w="207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5" name="Google Shape;325;p12"/>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326" name="Google Shape;326;p12"/>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0" name="Shape 330"/>
        <p:cNvGrpSpPr/>
        <p:nvPr/>
      </p:nvGrpSpPr>
      <p:grpSpPr>
        <a:xfrm>
          <a:off x="0" y="0"/>
          <a:ext cx="0" cy="0"/>
          <a:chOff x="0" y="0"/>
          <a:chExt cx="0" cy="0"/>
        </a:xfrm>
      </p:grpSpPr>
      <p:sp>
        <p:nvSpPr>
          <p:cNvPr id="331" name="Google Shape;331;p13"/>
          <p:cNvSpPr txBox="1"/>
          <p:nvPr>
            <p:ph idx="4294967295" type="body"/>
          </p:nvPr>
        </p:nvSpPr>
        <p:spPr>
          <a:xfrm>
            <a:off x="3290362" y="4014838"/>
            <a:ext cx="2335200" cy="406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 sz="1400">
                <a:solidFill>
                  <a:schemeClr val="dk2"/>
                </a:solidFill>
                <a:latin typeface="Arial"/>
                <a:ea typeface="Arial"/>
                <a:cs typeface="Arial"/>
                <a:sym typeface="Arial"/>
              </a:rPr>
              <a:t>Making communication fun</a:t>
            </a:r>
            <a:endParaRPr sz="1400">
              <a:solidFill>
                <a:schemeClr val="dk2"/>
              </a:solidFill>
              <a:latin typeface="Arial"/>
              <a:ea typeface="Arial"/>
              <a:cs typeface="Arial"/>
              <a:sym typeface="Arial"/>
            </a:endParaRPr>
          </a:p>
        </p:txBody>
      </p:sp>
      <p:sp>
        <p:nvSpPr>
          <p:cNvPr id="332" name="Google Shape;332;p13"/>
          <p:cNvSpPr/>
          <p:nvPr/>
        </p:nvSpPr>
        <p:spPr>
          <a:xfrm>
            <a:off x="5420970" y="1767229"/>
            <a:ext cx="1576081" cy="557159"/>
          </a:xfrm>
          <a:custGeom>
            <a:rect b="b" l="l" r="r" t="t"/>
            <a:pathLst>
              <a:path extrusionOk="0" h="557159" w="1576081">
                <a:moveTo>
                  <a:pt x="11691" y="15977"/>
                </a:moveTo>
                <a:cubicBezTo>
                  <a:pt x="23848" y="-22149"/>
                  <a:pt x="1494558" y="10500"/>
                  <a:pt x="1563753" y="15977"/>
                </a:cubicBezTo>
                <a:cubicBezTo>
                  <a:pt x="1586211" y="68917"/>
                  <a:pt x="1548379" y="372561"/>
                  <a:pt x="1563753" y="549483"/>
                </a:cubicBezTo>
                <a:cubicBezTo>
                  <a:pt x="1014362" y="586934"/>
                  <a:pt x="331497" y="578819"/>
                  <a:pt x="25031" y="551357"/>
                </a:cubicBezTo>
                <a:cubicBezTo>
                  <a:pt x="4998" y="362562"/>
                  <a:pt x="-6383" y="211064"/>
                  <a:pt x="11691" y="15977"/>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3" name="Google Shape;333;p13"/>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4" name="Google Shape;334;p13"/>
          <p:cNvSpPr txBox="1"/>
          <p:nvPr>
            <p:ph idx="4294967295" type="body"/>
          </p:nvPr>
        </p:nvSpPr>
        <p:spPr>
          <a:xfrm>
            <a:off x="5308505" y="1725668"/>
            <a:ext cx="1740000" cy="63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Font typeface="Roboto"/>
              <a:buNone/>
            </a:pPr>
            <a:r>
              <a:rPr i="1" lang="es" sz="1400">
                <a:solidFill>
                  <a:schemeClr val="dk2"/>
                </a:solidFill>
                <a:latin typeface="Arial"/>
                <a:ea typeface="Arial"/>
                <a:cs typeface="Arial"/>
                <a:sym typeface="Arial"/>
              </a:rPr>
              <a:t>Saving my </a:t>
            </a:r>
            <a:endParaRPr i="1" sz="1400">
              <a:solidFill>
                <a:schemeClr val="dk2"/>
              </a:solidFill>
              <a:latin typeface="Arial"/>
              <a:ea typeface="Arial"/>
              <a:cs typeface="Arial"/>
              <a:sym typeface="Arial"/>
            </a:endParaRPr>
          </a:p>
          <a:p>
            <a:pPr indent="0" lvl="0" marL="0" rtl="0" algn="ctr">
              <a:lnSpc>
                <a:spcPct val="100000"/>
              </a:lnSpc>
              <a:spcBef>
                <a:spcPts val="0"/>
              </a:spcBef>
              <a:spcAft>
                <a:spcPts val="0"/>
              </a:spcAft>
              <a:buClr>
                <a:srgbClr val="000000"/>
              </a:buClr>
              <a:buSzPts val="1600"/>
              <a:buFont typeface="Roboto"/>
              <a:buNone/>
            </a:pPr>
            <a:r>
              <a:rPr i="1" lang="es" sz="1400">
                <a:solidFill>
                  <a:schemeClr val="dk2"/>
                </a:solidFill>
                <a:latin typeface="Arial"/>
                <a:ea typeface="Arial"/>
                <a:cs typeface="Arial"/>
                <a:sym typeface="Arial"/>
              </a:rPr>
              <a:t>territory</a:t>
            </a:r>
            <a:endParaRPr i="1"/>
          </a:p>
        </p:txBody>
      </p:sp>
      <p:sp>
        <p:nvSpPr>
          <p:cNvPr id="335" name="Google Shape;335;p13"/>
          <p:cNvSpPr/>
          <p:nvPr/>
        </p:nvSpPr>
        <p:spPr>
          <a:xfrm>
            <a:off x="3329913" y="4004163"/>
            <a:ext cx="2256094" cy="428170"/>
          </a:xfrm>
          <a:custGeom>
            <a:rect b="b" l="l" r="r" t="t"/>
            <a:pathLst>
              <a:path extrusionOk="0" h="428170" w="2113437">
                <a:moveTo>
                  <a:pt x="15678" y="12278"/>
                </a:moveTo>
                <a:cubicBezTo>
                  <a:pt x="44139" y="-13107"/>
                  <a:pt x="2003908" y="9304"/>
                  <a:pt x="2096906" y="12278"/>
                </a:cubicBezTo>
                <a:cubicBezTo>
                  <a:pt x="2142793" y="56666"/>
                  <a:pt x="2091943" y="286334"/>
                  <a:pt x="2096906" y="422271"/>
                </a:cubicBezTo>
                <a:cubicBezTo>
                  <a:pt x="1423526" y="557341"/>
                  <a:pt x="718258" y="266037"/>
                  <a:pt x="33565" y="423711"/>
                </a:cubicBezTo>
                <a:cubicBezTo>
                  <a:pt x="22480" y="280982"/>
                  <a:pt x="-13368" y="163878"/>
                  <a:pt x="15678" y="12278"/>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6" name="Google Shape;336;p13"/>
          <p:cNvSpPr/>
          <p:nvPr/>
        </p:nvSpPr>
        <p:spPr>
          <a:xfrm>
            <a:off x="2236406" y="1421812"/>
            <a:ext cx="1851949" cy="765857"/>
          </a:xfrm>
          <a:custGeom>
            <a:rect b="b" l="l" r="r" t="t"/>
            <a:pathLst>
              <a:path extrusionOk="0" h="765857" w="1851949">
                <a:moveTo>
                  <a:pt x="13738" y="21962"/>
                </a:moveTo>
                <a:cubicBezTo>
                  <a:pt x="32835" y="-26226"/>
                  <a:pt x="1750704" y="16077"/>
                  <a:pt x="1837464" y="21962"/>
                </a:cubicBezTo>
                <a:cubicBezTo>
                  <a:pt x="1891264" y="100368"/>
                  <a:pt x="1844905" y="511120"/>
                  <a:pt x="1837464" y="755306"/>
                </a:cubicBezTo>
                <a:cubicBezTo>
                  <a:pt x="1184046" y="808799"/>
                  <a:pt x="390734" y="785190"/>
                  <a:pt x="29412" y="757882"/>
                </a:cubicBezTo>
                <a:cubicBezTo>
                  <a:pt x="10579" y="503130"/>
                  <a:pt x="-14705" y="285296"/>
                  <a:pt x="13738" y="21962"/>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7" name="Google Shape;337;p13"/>
          <p:cNvSpPr/>
          <p:nvPr/>
        </p:nvSpPr>
        <p:spPr>
          <a:xfrm>
            <a:off x="2558778" y="2955832"/>
            <a:ext cx="1455601" cy="406800"/>
          </a:xfrm>
          <a:prstGeom prst="homePlate">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13"/>
          <p:cNvSpPr txBox="1"/>
          <p:nvPr>
            <p:ph idx="4294967295" type="body"/>
          </p:nvPr>
        </p:nvSpPr>
        <p:spPr>
          <a:xfrm>
            <a:off x="2662138" y="2906482"/>
            <a:ext cx="935539"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 sz="1400">
                <a:solidFill>
                  <a:schemeClr val="lt1"/>
                </a:solidFill>
                <a:latin typeface="Arial"/>
                <a:ea typeface="Arial"/>
                <a:cs typeface="Arial"/>
                <a:sym typeface="Arial"/>
              </a:rPr>
              <a:t>5 min.</a:t>
            </a:r>
            <a:endParaRPr sz="1400">
              <a:solidFill>
                <a:schemeClr val="lt1"/>
              </a:solidFill>
              <a:latin typeface="Arial"/>
              <a:ea typeface="Arial"/>
              <a:cs typeface="Arial"/>
              <a:sym typeface="Arial"/>
            </a:endParaRPr>
          </a:p>
        </p:txBody>
      </p:sp>
      <p:cxnSp>
        <p:nvCxnSpPr>
          <p:cNvPr id="339" name="Google Shape;339;p13"/>
          <p:cNvCxnSpPr/>
          <p:nvPr/>
        </p:nvCxnSpPr>
        <p:spPr>
          <a:xfrm>
            <a:off x="3103758" y="2447703"/>
            <a:ext cx="0" cy="554700"/>
          </a:xfrm>
          <a:prstGeom prst="straightConnector1">
            <a:avLst/>
          </a:prstGeom>
          <a:noFill/>
          <a:ln cap="flat" cmpd="sng" w="9525">
            <a:solidFill>
              <a:schemeClr val="dk2"/>
            </a:solidFill>
            <a:prstDash val="solid"/>
            <a:round/>
            <a:headEnd len="sm" w="sm" type="none"/>
            <a:tailEnd len="sm" w="sm" type="none"/>
          </a:ln>
        </p:spPr>
      </p:cxnSp>
      <p:sp>
        <p:nvSpPr>
          <p:cNvPr id="340" name="Google Shape;340;p13"/>
          <p:cNvSpPr/>
          <p:nvPr/>
        </p:nvSpPr>
        <p:spPr>
          <a:xfrm>
            <a:off x="3004296"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3"/>
          <p:cNvSpPr txBox="1"/>
          <p:nvPr>
            <p:ph idx="4294967295" type="body"/>
          </p:nvPr>
        </p:nvSpPr>
        <p:spPr>
          <a:xfrm>
            <a:off x="2249273" y="1399378"/>
            <a:ext cx="1779065" cy="80365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1600"/>
              <a:buNone/>
            </a:pPr>
            <a:r>
              <a:rPr lang="es" sz="1400">
                <a:solidFill>
                  <a:schemeClr val="dk2"/>
                </a:solidFill>
                <a:latin typeface="Arial"/>
                <a:ea typeface="Arial"/>
                <a:cs typeface="Arial"/>
                <a:sym typeface="Arial"/>
              </a:rPr>
              <a:t>Breaking the ice, Objectives and content</a:t>
            </a:r>
            <a:endParaRPr sz="1400">
              <a:solidFill>
                <a:schemeClr val="dk2"/>
              </a:solidFill>
              <a:latin typeface="Arial"/>
              <a:ea typeface="Arial"/>
              <a:cs typeface="Arial"/>
              <a:sym typeface="Arial"/>
            </a:endParaRPr>
          </a:p>
        </p:txBody>
      </p:sp>
      <p:sp>
        <p:nvSpPr>
          <p:cNvPr id="342" name="Google Shape;342;p13"/>
          <p:cNvSpPr/>
          <p:nvPr/>
        </p:nvSpPr>
        <p:spPr>
          <a:xfrm>
            <a:off x="3618204" y="2955832"/>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3"/>
          <p:cNvSpPr txBox="1"/>
          <p:nvPr>
            <p:ph idx="4294967295" type="body"/>
          </p:nvPr>
        </p:nvSpPr>
        <p:spPr>
          <a:xfrm>
            <a:off x="3927472" y="2906482"/>
            <a:ext cx="1315500"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 sz="1400">
                <a:solidFill>
                  <a:schemeClr val="lt1"/>
                </a:solidFill>
                <a:latin typeface="Arial"/>
                <a:ea typeface="Arial"/>
                <a:cs typeface="Arial"/>
                <a:sym typeface="Arial"/>
              </a:rPr>
              <a:t>40 min.</a:t>
            </a:r>
            <a:endParaRPr sz="1400">
              <a:solidFill>
                <a:schemeClr val="lt1"/>
              </a:solidFill>
              <a:latin typeface="Arial"/>
              <a:ea typeface="Arial"/>
              <a:cs typeface="Arial"/>
              <a:sym typeface="Arial"/>
            </a:endParaRPr>
          </a:p>
        </p:txBody>
      </p:sp>
      <p:cxnSp>
        <p:nvCxnSpPr>
          <p:cNvPr id="344" name="Google Shape;344;p13"/>
          <p:cNvCxnSpPr/>
          <p:nvPr/>
        </p:nvCxnSpPr>
        <p:spPr>
          <a:xfrm rot="10800000">
            <a:off x="4461629" y="3356490"/>
            <a:ext cx="0" cy="554700"/>
          </a:xfrm>
          <a:prstGeom prst="straightConnector1">
            <a:avLst/>
          </a:prstGeom>
          <a:noFill/>
          <a:ln cap="flat" cmpd="sng" w="9525">
            <a:solidFill>
              <a:schemeClr val="dk2"/>
            </a:solidFill>
            <a:prstDash val="solid"/>
            <a:round/>
            <a:headEnd len="sm" w="sm" type="none"/>
            <a:tailEnd len="sm" w="sm" type="none"/>
          </a:ln>
        </p:spPr>
      </p:cxnSp>
      <p:sp>
        <p:nvSpPr>
          <p:cNvPr id="345" name="Google Shape;345;p13"/>
          <p:cNvSpPr/>
          <p:nvPr/>
        </p:nvSpPr>
        <p:spPr>
          <a:xfrm flipH="1" rot="10800000">
            <a:off x="4338083" y="3751246"/>
            <a:ext cx="239765"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13"/>
          <p:cNvSpPr/>
          <p:nvPr/>
        </p:nvSpPr>
        <p:spPr>
          <a:xfrm>
            <a:off x="5273129" y="2955832"/>
            <a:ext cx="2051100" cy="406800"/>
          </a:xfrm>
          <a:prstGeom prst="chevron">
            <a:avLst>
              <a:gd fmla="val 50000" name="adj"/>
            </a:avLst>
          </a:prstGeom>
          <a:solidFill>
            <a:srgbClr val="980000"/>
          </a:solidFill>
          <a:ln cap="flat" cmpd="sng" w="9525">
            <a:solidFill>
              <a:schemeClr val="lt1"/>
            </a:solidFill>
            <a:prstDash val="solid"/>
            <a:round/>
            <a:headEnd len="sm" w="sm" type="none"/>
            <a:tailEnd len="sm" w="sm" type="none"/>
          </a:ln>
        </p:spPr>
        <p:txBody>
          <a:bodyPr anchorCtr="0" anchor="ctr" bIns="121875" lIns="121875" spcFirstLastPara="1" rIns="121875" wrap="square" tIns="121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13"/>
          <p:cNvSpPr txBox="1"/>
          <p:nvPr>
            <p:ph idx="4294967295" type="body"/>
          </p:nvPr>
        </p:nvSpPr>
        <p:spPr>
          <a:xfrm>
            <a:off x="5568910" y="2906482"/>
            <a:ext cx="1315500" cy="470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s" sz="1400">
                <a:solidFill>
                  <a:schemeClr val="lt1"/>
                </a:solidFill>
                <a:latin typeface="Arial"/>
                <a:ea typeface="Arial"/>
                <a:cs typeface="Arial"/>
                <a:sym typeface="Arial"/>
              </a:rPr>
              <a:t>10 min</a:t>
            </a:r>
            <a:endParaRPr sz="1400">
              <a:solidFill>
                <a:schemeClr val="lt1"/>
              </a:solidFill>
              <a:latin typeface="Arial"/>
              <a:ea typeface="Arial"/>
              <a:cs typeface="Arial"/>
              <a:sym typeface="Arial"/>
            </a:endParaRPr>
          </a:p>
        </p:txBody>
      </p:sp>
      <p:cxnSp>
        <p:nvCxnSpPr>
          <p:cNvPr id="348" name="Google Shape;348;p13"/>
          <p:cNvCxnSpPr/>
          <p:nvPr/>
        </p:nvCxnSpPr>
        <p:spPr>
          <a:xfrm>
            <a:off x="6167181" y="2447703"/>
            <a:ext cx="0" cy="554700"/>
          </a:xfrm>
          <a:prstGeom prst="straightConnector1">
            <a:avLst/>
          </a:prstGeom>
          <a:noFill/>
          <a:ln cap="flat" cmpd="sng" w="9525">
            <a:solidFill>
              <a:schemeClr val="dk2"/>
            </a:solidFill>
            <a:prstDash val="solid"/>
            <a:round/>
            <a:headEnd len="sm" w="sm" type="none"/>
            <a:tailEnd len="sm" w="sm" type="none"/>
          </a:ln>
        </p:spPr>
      </p:cxnSp>
      <p:sp>
        <p:nvSpPr>
          <p:cNvPr id="349" name="Google Shape;349;p13"/>
          <p:cNvSpPr/>
          <p:nvPr/>
        </p:nvSpPr>
        <p:spPr>
          <a:xfrm>
            <a:off x="6067718" y="2408747"/>
            <a:ext cx="198900" cy="198900"/>
          </a:xfrm>
          <a:prstGeom prst="ellipse">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3"/>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Timeframe</a:t>
            </a:r>
            <a:endParaRPr b="0" i="0" sz="2000" u="none" cap="none" strike="noStrike">
              <a:solidFill>
                <a:srgbClr val="C00000"/>
              </a:solidFill>
              <a:latin typeface="Arial"/>
              <a:ea typeface="Arial"/>
              <a:cs typeface="Arial"/>
              <a:sym typeface="Arial"/>
            </a:endParaRPr>
          </a:p>
        </p:txBody>
      </p:sp>
      <p:sp>
        <p:nvSpPr>
          <p:cNvPr id="351" name="Google Shape;351;p13"/>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352" name="Google Shape;352;p13"/>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14"/>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58" name="Google Shape;358;p14"/>
          <p:cNvSpPr txBox="1"/>
          <p:nvPr>
            <p:ph idx="4294967295" type="body"/>
          </p:nvPr>
        </p:nvSpPr>
        <p:spPr>
          <a:xfrm>
            <a:off x="539748" y="1481176"/>
            <a:ext cx="8096000"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7030A0"/>
                </a:solidFill>
                <a:latin typeface="Arial"/>
                <a:ea typeface="Arial"/>
                <a:cs typeface="Arial"/>
                <a:sym typeface="Arial"/>
              </a:rPr>
              <a:t>The next slide poses a series of questions to foster reflection and discussion in the classroom, and to act as an introduction to the contents that will be covered afterwards. </a:t>
            </a:r>
            <a:endParaRPr sz="1400">
              <a:solidFill>
                <a:srgbClr val="7030A0"/>
              </a:solidFill>
              <a:latin typeface="Arial"/>
              <a:ea typeface="Arial"/>
              <a:cs typeface="Arial"/>
              <a:sym typeface="Arial"/>
            </a:endParaRPr>
          </a:p>
          <a:p>
            <a:pPr indent="0" lvl="0" marL="0" rtl="0" algn="l">
              <a:lnSpc>
                <a:spcPct val="115000"/>
              </a:lnSpc>
              <a:spcBef>
                <a:spcPts val="0"/>
              </a:spcBef>
              <a:spcAft>
                <a:spcPts val="0"/>
              </a:spcAft>
              <a:buSzPts val="1800"/>
              <a:buNone/>
            </a:pPr>
            <a:r>
              <a:rPr lang="es" sz="1400">
                <a:solidFill>
                  <a:srgbClr val="7030A0"/>
                </a:solidFill>
                <a:latin typeface="Arial"/>
                <a:ea typeface="Arial"/>
                <a:cs typeface="Arial"/>
                <a:sym typeface="Arial"/>
              </a:rPr>
              <a:t>Set aside 5-10 minutes to find out more about the students' prior knowledge and how they interact and participate.</a:t>
            </a:r>
            <a:endParaRPr/>
          </a:p>
        </p:txBody>
      </p:sp>
      <p:sp>
        <p:nvSpPr>
          <p:cNvPr id="359" name="Google Shape;359;p14"/>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7030A0"/>
                </a:solidFill>
                <a:latin typeface="Arial"/>
                <a:ea typeface="Arial"/>
                <a:cs typeface="Arial"/>
                <a:sym typeface="Arial"/>
              </a:rPr>
              <a:t>1.1. How to make communication entertaining and meaningful</a:t>
            </a:r>
            <a:endParaRPr b="0" i="0" sz="2000" u="none" cap="none" strike="noStrike">
              <a:solidFill>
                <a:srgbClr val="7030A0"/>
              </a:solidFill>
              <a:latin typeface="Arial"/>
              <a:ea typeface="Arial"/>
              <a:cs typeface="Arial"/>
              <a:sym typeface="Arial"/>
            </a:endParaRPr>
          </a:p>
        </p:txBody>
      </p:sp>
      <p:sp>
        <p:nvSpPr>
          <p:cNvPr id="360" name="Google Shape;360;p14"/>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rgbClr val="7030A0"/>
                </a:solidFill>
                <a:latin typeface="Arial"/>
                <a:ea typeface="Arial"/>
                <a:cs typeface="Arial"/>
                <a:sym typeface="Arial"/>
              </a:rPr>
              <a:t>Making communication fun</a:t>
            </a:r>
            <a:endParaRPr b="0" i="0" sz="1400" u="none" cap="none" strike="noStrike">
              <a:solidFill>
                <a:srgbClr val="7030A0"/>
              </a:solidFill>
              <a:latin typeface="Arial"/>
              <a:ea typeface="Arial"/>
              <a:cs typeface="Arial"/>
              <a:sym typeface="Arial"/>
            </a:endParaRPr>
          </a:p>
        </p:txBody>
      </p:sp>
      <p:sp>
        <p:nvSpPr>
          <p:cNvPr id="361" name="Google Shape;361;p14"/>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5" name="Shape 365"/>
        <p:cNvGrpSpPr/>
        <p:nvPr/>
      </p:nvGrpSpPr>
      <p:grpSpPr>
        <a:xfrm>
          <a:off x="0" y="0"/>
          <a:ext cx="0" cy="0"/>
          <a:chOff x="0" y="0"/>
          <a:chExt cx="0" cy="0"/>
        </a:xfrm>
      </p:grpSpPr>
      <p:sp>
        <p:nvSpPr>
          <p:cNvPr id="366" name="Google Shape;366;p29"/>
          <p:cNvSpPr/>
          <p:nvPr/>
        </p:nvSpPr>
        <p:spPr>
          <a:xfrm>
            <a:off x="137269" y="687690"/>
            <a:ext cx="8791355" cy="4092128"/>
          </a:xfrm>
          <a:custGeom>
            <a:rect b="b" l="l" r="r" t="t"/>
            <a:pathLst>
              <a:path extrusionOk="0" fill="none" h="4092128" w="8791355">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67" name="Google Shape;367;p29"/>
          <p:cNvSpPr/>
          <p:nvPr/>
        </p:nvSpPr>
        <p:spPr>
          <a:xfrm flipH="1" rot="10215427">
            <a:off x="1446891" y="1814084"/>
            <a:ext cx="2991279" cy="1859348"/>
          </a:xfrm>
          <a:prstGeom prst="cloudCallout">
            <a:avLst>
              <a:gd fmla="val 75395" name="adj1"/>
              <a:gd fmla="val -52843" name="adj2"/>
            </a:avLst>
          </a:prstGeom>
          <a:solidFill>
            <a:srgbClr val="FFEBEB"/>
          </a:solid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424242"/>
              </a:solidFill>
              <a:latin typeface="Arial"/>
              <a:ea typeface="Arial"/>
              <a:cs typeface="Arial"/>
              <a:sym typeface="Arial"/>
            </a:endParaRPr>
          </a:p>
        </p:txBody>
      </p:sp>
      <p:sp>
        <p:nvSpPr>
          <p:cNvPr id="368" name="Google Shape;368;p29"/>
          <p:cNvSpPr txBox="1"/>
          <p:nvPr/>
        </p:nvSpPr>
        <p:spPr>
          <a:xfrm>
            <a:off x="1519642" y="2443601"/>
            <a:ext cx="2663400" cy="1204800"/>
          </a:xfrm>
          <a:prstGeom prst="rect">
            <a:avLst/>
          </a:prstGeom>
          <a:noFill/>
          <a:ln>
            <a:noFill/>
          </a:ln>
        </p:spPr>
        <p:txBody>
          <a:bodyPr anchorCtr="0" anchor="t" bIns="91425" lIns="91425" spcFirstLastPara="1" rIns="91425" wrap="square" tIns="91425">
            <a:noAutofit/>
          </a:bodyPr>
          <a:lstStyle/>
          <a:p>
            <a:pPr indent="0" lvl="0" marL="127000" marR="0" rtl="0" algn="ctr">
              <a:lnSpc>
                <a:spcPct val="100000"/>
              </a:lnSpc>
              <a:spcBef>
                <a:spcPts val="0"/>
              </a:spcBef>
              <a:spcAft>
                <a:spcPts val="0"/>
              </a:spcAft>
              <a:buClr>
                <a:srgbClr val="000000"/>
              </a:buClr>
              <a:buSzPts val="1600"/>
              <a:buFont typeface="Roboto"/>
              <a:buNone/>
            </a:pPr>
            <a:r>
              <a:rPr b="0" i="0" lang="es" sz="1200" u="none" cap="none" strike="noStrike">
                <a:solidFill>
                  <a:schemeClr val="dk2"/>
                </a:solidFill>
                <a:latin typeface="Arial"/>
                <a:ea typeface="Arial"/>
                <a:cs typeface="Arial"/>
                <a:sym typeface="Arial"/>
              </a:rPr>
              <a:t>Apart from the communication poster, how else can I show my research to my classmates at school?</a:t>
            </a:r>
            <a:endParaRPr b="0" i="0" sz="1400" u="none" cap="none" strike="noStrike">
              <a:solidFill>
                <a:srgbClr val="000000"/>
              </a:solidFill>
              <a:latin typeface="Arial"/>
              <a:ea typeface="Arial"/>
              <a:cs typeface="Arial"/>
              <a:sym typeface="Arial"/>
            </a:endParaRPr>
          </a:p>
        </p:txBody>
      </p:sp>
      <p:pic>
        <p:nvPicPr>
          <p:cNvPr id="369" name="Google Shape;369;p29"/>
          <p:cNvPicPr preferRelativeResize="0"/>
          <p:nvPr/>
        </p:nvPicPr>
        <p:blipFill rotWithShape="1">
          <a:blip r:embed="rId3">
            <a:alphaModFix/>
          </a:blip>
          <a:srcRect b="0" l="0" r="0" t="0"/>
          <a:stretch/>
        </p:blipFill>
        <p:spPr>
          <a:xfrm>
            <a:off x="5426732" y="3046001"/>
            <a:ext cx="2676525" cy="1514475"/>
          </a:xfrm>
          <a:prstGeom prst="rect">
            <a:avLst/>
          </a:prstGeom>
          <a:noFill/>
          <a:ln>
            <a:noFill/>
          </a:ln>
        </p:spPr>
      </p:pic>
      <p:sp>
        <p:nvSpPr>
          <p:cNvPr id="370" name="Google Shape;370;p29"/>
          <p:cNvSpPr txBox="1"/>
          <p:nvPr/>
        </p:nvSpPr>
        <p:spPr>
          <a:xfrm>
            <a:off x="540000" y="900113"/>
            <a:ext cx="8096000" cy="5216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3200"/>
              <a:buFont typeface="Roboto"/>
              <a:buNone/>
            </a:pPr>
            <a:r>
              <a:rPr b="0" i="0" lang="es" sz="2000" u="none" cap="none" strike="noStrike">
                <a:solidFill>
                  <a:srgbClr val="C00000"/>
                </a:solidFill>
                <a:latin typeface="Arial"/>
                <a:ea typeface="Arial"/>
                <a:cs typeface="Arial"/>
                <a:sym typeface="Arial"/>
              </a:rPr>
              <a:t>Have you ever wondered…</a:t>
            </a:r>
            <a:endParaRPr b="0" i="0" sz="2000" u="none" cap="none" strike="noStrike">
              <a:solidFill>
                <a:srgbClr val="C00000"/>
              </a:solidFill>
              <a:latin typeface="Arial"/>
              <a:ea typeface="Arial"/>
              <a:cs typeface="Arial"/>
              <a:sym typeface="Arial"/>
            </a:endParaRPr>
          </a:p>
          <a:p>
            <a:pPr indent="0" lvl="0" marL="0" marR="0" rtl="0" algn="l">
              <a:lnSpc>
                <a:spcPct val="100000"/>
              </a:lnSpc>
              <a:spcBef>
                <a:spcPts val="0"/>
              </a:spcBef>
              <a:spcAft>
                <a:spcPts val="0"/>
              </a:spcAft>
              <a:buClr>
                <a:srgbClr val="FFFFFF"/>
              </a:buClr>
              <a:buSzPts val="3200"/>
              <a:buFont typeface="Roboto"/>
              <a:buNone/>
            </a:pPr>
            <a:r>
              <a:t/>
            </a:r>
            <a:endParaRPr b="0" i="0" sz="2000" u="none" cap="none" strike="noStrike">
              <a:solidFill>
                <a:srgbClr val="C00000"/>
              </a:solidFill>
              <a:latin typeface="Arial"/>
              <a:ea typeface="Arial"/>
              <a:cs typeface="Arial"/>
              <a:sym typeface="Arial"/>
            </a:endParaRPr>
          </a:p>
        </p:txBody>
      </p:sp>
      <p:sp>
        <p:nvSpPr>
          <p:cNvPr id="371" name="Google Shape;371;p29"/>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372" name="Google Shape;372;p29"/>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0"/>
          <p:cNvSpPr txBox="1"/>
          <p:nvPr/>
        </p:nvSpPr>
        <p:spPr>
          <a:xfrm>
            <a:off x="3672395" y="2504896"/>
            <a:ext cx="1889839" cy="762273"/>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the results of my research</a:t>
            </a:r>
            <a:endParaRPr b="0" i="0" sz="1400" u="none" cap="none" strike="noStrike">
              <a:solidFill>
                <a:schemeClr val="dk2"/>
              </a:solidFill>
              <a:latin typeface="Arial"/>
              <a:ea typeface="Arial"/>
              <a:cs typeface="Arial"/>
              <a:sym typeface="Arial"/>
            </a:endParaRPr>
          </a:p>
        </p:txBody>
      </p:sp>
      <p:sp>
        <p:nvSpPr>
          <p:cNvPr id="378" name="Google Shape;378;p30"/>
          <p:cNvSpPr txBox="1"/>
          <p:nvPr/>
        </p:nvSpPr>
        <p:spPr>
          <a:xfrm>
            <a:off x="611425" y="2504896"/>
            <a:ext cx="1889839" cy="762273"/>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Show ordinary people</a:t>
            </a:r>
            <a:endParaRPr b="0" i="0" sz="1400" u="none" cap="none" strike="noStrike">
              <a:solidFill>
                <a:schemeClr val="dk2"/>
              </a:solidFill>
              <a:latin typeface="Arial"/>
              <a:ea typeface="Arial"/>
              <a:cs typeface="Arial"/>
              <a:sym typeface="Arial"/>
            </a:endParaRPr>
          </a:p>
        </p:txBody>
      </p:sp>
      <p:sp>
        <p:nvSpPr>
          <p:cNvPr id="379" name="Google Shape;379;p30"/>
          <p:cNvSpPr txBox="1"/>
          <p:nvPr/>
        </p:nvSpPr>
        <p:spPr>
          <a:xfrm>
            <a:off x="6567426" y="2509992"/>
            <a:ext cx="2122876" cy="757177"/>
          </a:xfrm>
          <a:prstGeom prst="rect">
            <a:avLst/>
          </a:prstGeom>
          <a:solidFill>
            <a:srgbClr val="CBBFBF"/>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1400" u="none" cap="none" strike="noStrike">
                <a:solidFill>
                  <a:schemeClr val="dk2"/>
                </a:solidFill>
                <a:latin typeface="Arial"/>
                <a:ea typeface="Arial"/>
                <a:cs typeface="Arial"/>
                <a:sym typeface="Arial"/>
              </a:rPr>
              <a:t>in a fun and meaningful way?</a:t>
            </a:r>
            <a:endParaRPr b="0" i="0" sz="1400" u="none" cap="none" strike="noStrike">
              <a:solidFill>
                <a:schemeClr val="dk2"/>
              </a:solidFill>
              <a:latin typeface="Arial"/>
              <a:ea typeface="Arial"/>
              <a:cs typeface="Arial"/>
              <a:sym typeface="Arial"/>
            </a:endParaRPr>
          </a:p>
        </p:txBody>
      </p:sp>
      <p:sp>
        <p:nvSpPr>
          <p:cNvPr id="380" name="Google Shape;380;p30"/>
          <p:cNvSpPr txBox="1"/>
          <p:nvPr/>
        </p:nvSpPr>
        <p:spPr>
          <a:xfrm>
            <a:off x="5057047" y="2096059"/>
            <a:ext cx="1889700" cy="14898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sp>
        <p:nvSpPr>
          <p:cNvPr id="381" name="Google Shape;381;p30"/>
          <p:cNvSpPr/>
          <p:nvPr/>
        </p:nvSpPr>
        <p:spPr>
          <a:xfrm>
            <a:off x="548561" y="2531940"/>
            <a:ext cx="1889839" cy="735229"/>
          </a:xfrm>
          <a:custGeom>
            <a:rect b="b" l="l" r="r" t="t"/>
            <a:pathLst>
              <a:path extrusionOk="0" h="735229" w="1889839">
                <a:moveTo>
                  <a:pt x="14019" y="21084"/>
                </a:moveTo>
                <a:cubicBezTo>
                  <a:pt x="34446" y="-24863"/>
                  <a:pt x="1796633" y="11906"/>
                  <a:pt x="1875057" y="21084"/>
                </a:cubicBezTo>
                <a:cubicBezTo>
                  <a:pt x="1943498" y="99602"/>
                  <a:pt x="1875173" y="490933"/>
                  <a:pt x="1875057" y="725100"/>
                </a:cubicBezTo>
                <a:cubicBezTo>
                  <a:pt x="1244838" y="743225"/>
                  <a:pt x="396320" y="768021"/>
                  <a:pt x="30014" y="727573"/>
                </a:cubicBezTo>
                <a:cubicBezTo>
                  <a:pt x="9870" y="481880"/>
                  <a:pt x="-2216" y="280282"/>
                  <a:pt x="14019" y="2108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2" name="Google Shape;382;p30"/>
          <p:cNvSpPr/>
          <p:nvPr/>
        </p:nvSpPr>
        <p:spPr>
          <a:xfrm>
            <a:off x="6504562" y="2531940"/>
            <a:ext cx="2122876" cy="735229"/>
          </a:xfrm>
          <a:custGeom>
            <a:rect b="b" l="l" r="r" t="t"/>
            <a:pathLst>
              <a:path extrusionOk="0" h="735229" w="2122876">
                <a:moveTo>
                  <a:pt x="15748" y="21084"/>
                </a:moveTo>
                <a:cubicBezTo>
                  <a:pt x="41502" y="-23612"/>
                  <a:pt x="2014255" y="13466"/>
                  <a:pt x="2106272" y="21084"/>
                </a:cubicBezTo>
                <a:cubicBezTo>
                  <a:pt x="2157371" y="95351"/>
                  <a:pt x="2098122" y="491258"/>
                  <a:pt x="2106272" y="725100"/>
                </a:cubicBezTo>
                <a:cubicBezTo>
                  <a:pt x="1350975" y="790240"/>
                  <a:pt x="438947" y="806101"/>
                  <a:pt x="33715" y="727573"/>
                </a:cubicBezTo>
                <a:cubicBezTo>
                  <a:pt x="7924" y="478790"/>
                  <a:pt x="7077" y="286200"/>
                  <a:pt x="15748" y="2108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3" name="Google Shape;383;p30"/>
          <p:cNvSpPr/>
          <p:nvPr/>
        </p:nvSpPr>
        <p:spPr>
          <a:xfrm>
            <a:off x="3609531" y="2531940"/>
            <a:ext cx="1889839" cy="735229"/>
          </a:xfrm>
          <a:custGeom>
            <a:rect b="b" l="l" r="r" t="t"/>
            <a:pathLst>
              <a:path extrusionOk="0" h="735229" w="1889839">
                <a:moveTo>
                  <a:pt x="14019" y="21084"/>
                </a:moveTo>
                <a:cubicBezTo>
                  <a:pt x="34446" y="-24863"/>
                  <a:pt x="1796633" y="11906"/>
                  <a:pt x="1875057" y="21084"/>
                </a:cubicBezTo>
                <a:cubicBezTo>
                  <a:pt x="1943498" y="99602"/>
                  <a:pt x="1875173" y="490933"/>
                  <a:pt x="1875057" y="725100"/>
                </a:cubicBezTo>
                <a:cubicBezTo>
                  <a:pt x="1244838" y="743225"/>
                  <a:pt x="396320" y="768021"/>
                  <a:pt x="30014" y="727573"/>
                </a:cubicBezTo>
                <a:cubicBezTo>
                  <a:pt x="9870" y="481880"/>
                  <a:pt x="-2216" y="280282"/>
                  <a:pt x="14019" y="21084"/>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4" name="Google Shape;384;p30"/>
          <p:cNvSpPr/>
          <p:nvPr/>
        </p:nvSpPr>
        <p:spPr>
          <a:xfrm>
            <a:off x="137269" y="687690"/>
            <a:ext cx="8791355" cy="4092128"/>
          </a:xfrm>
          <a:custGeom>
            <a:rect b="b" l="l" r="r" t="t"/>
            <a:pathLst>
              <a:path extrusionOk="0" h="4092128" w="8791355">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cap="flat" cmpd="sng" w="9525">
            <a:solidFill>
              <a:srgbClr val="0032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5" name="Google Shape;385;p30"/>
          <p:cNvSpPr txBox="1"/>
          <p:nvPr>
            <p:ph idx="4294967295" type="body"/>
          </p:nvPr>
        </p:nvSpPr>
        <p:spPr>
          <a:xfrm>
            <a:off x="539748" y="1481176"/>
            <a:ext cx="8096251" cy="307018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chemeClr val="dk2"/>
              </a:solidFill>
              <a:latin typeface="Arial"/>
              <a:ea typeface="Arial"/>
              <a:cs typeface="Arial"/>
              <a:sym typeface="Arial"/>
            </a:endParaRPr>
          </a:p>
        </p:txBody>
      </p:sp>
      <p:sp>
        <p:nvSpPr>
          <p:cNvPr id="386" name="Google Shape;386;p30"/>
          <p:cNvSpPr txBox="1"/>
          <p:nvPr/>
        </p:nvSpPr>
        <p:spPr>
          <a:xfrm>
            <a:off x="2085443" y="2096059"/>
            <a:ext cx="1889839" cy="1489749"/>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lt2"/>
              </a:buClr>
              <a:buSzPts val="1800"/>
              <a:buFont typeface="Roboto"/>
              <a:buNone/>
            </a:pPr>
            <a:r>
              <a:rPr b="0" i="0" lang="es" sz="7200" u="none" cap="none" strike="noStrike">
                <a:solidFill>
                  <a:srgbClr val="C00000"/>
                </a:solidFill>
                <a:latin typeface="Arial"/>
                <a:ea typeface="Arial"/>
                <a:cs typeface="Arial"/>
                <a:sym typeface="Arial"/>
              </a:rPr>
              <a:t>+</a:t>
            </a:r>
            <a:endParaRPr b="0" i="0" sz="7200" u="none" cap="none" strike="noStrike">
              <a:solidFill>
                <a:srgbClr val="C00000"/>
              </a:solidFill>
              <a:latin typeface="Arial"/>
              <a:ea typeface="Arial"/>
              <a:cs typeface="Arial"/>
              <a:sym typeface="Arial"/>
            </a:endParaRPr>
          </a:p>
        </p:txBody>
      </p:sp>
      <p:sp>
        <p:nvSpPr>
          <p:cNvPr id="387" name="Google Shape;387;p30"/>
          <p:cNvSpPr txBox="1"/>
          <p:nvPr/>
        </p:nvSpPr>
        <p:spPr>
          <a:xfrm>
            <a:off x="0" y="123824"/>
            <a:ext cx="9135900" cy="521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s" sz="2400" u="none" cap="none" strike="noStrike">
                <a:solidFill>
                  <a:schemeClr val="dk2"/>
                </a:solidFill>
                <a:latin typeface="Arial"/>
                <a:ea typeface="Arial"/>
                <a:cs typeface="Arial"/>
                <a:sym typeface="Arial"/>
              </a:rPr>
              <a:t>Making communication fun</a:t>
            </a:r>
            <a:endParaRPr b="0" i="0" sz="1400" u="none" cap="none" strike="noStrike">
              <a:solidFill>
                <a:srgbClr val="000000"/>
              </a:solidFill>
              <a:latin typeface="Arial"/>
              <a:ea typeface="Arial"/>
              <a:cs typeface="Arial"/>
              <a:sym typeface="Arial"/>
            </a:endParaRPr>
          </a:p>
        </p:txBody>
      </p:sp>
      <p:sp>
        <p:nvSpPr>
          <p:cNvPr id="388" name="Google Shape;388;p30"/>
          <p:cNvSpPr txBox="1"/>
          <p:nvPr/>
        </p:nvSpPr>
        <p:spPr>
          <a:xfrm>
            <a:off x="539750" y="4817603"/>
            <a:ext cx="8096400" cy="325800"/>
          </a:xfrm>
          <a:prstGeom prst="rect">
            <a:avLst/>
          </a:prstGeom>
          <a:noFill/>
          <a:ln>
            <a:noFill/>
          </a:ln>
        </p:spPr>
        <p:txBody>
          <a:bodyPr anchorCtr="0" anchor="b"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es" sz="1200" u="none" cap="none" strike="noStrike">
                <a:solidFill>
                  <a:srgbClr val="8D8D8D"/>
                </a:solidFill>
                <a:latin typeface="Arial"/>
                <a:ea typeface="Arial"/>
                <a:cs typeface="Arial"/>
                <a:sym typeface="Arial"/>
              </a:rPr>
              <a:t>Saving my territory </a:t>
            </a:r>
            <a:r>
              <a:rPr b="0" i="0" lang="es" sz="1200" u="none" cap="none" strike="noStrike">
                <a:solidFill>
                  <a:srgbClr val="1D1D1B"/>
                </a:solidFill>
                <a:latin typeface="Arial"/>
                <a:ea typeface="Arial"/>
                <a:cs typeface="Arial"/>
                <a:sym typeface="Arial"/>
              </a:rPr>
              <a:t>- Research and the Scientific Method</a:t>
            </a:r>
            <a:endParaRPr b="0" i="0" sz="1200" u="none" cap="none" strike="noStrike">
              <a:solidFill>
                <a:srgbClr val="1D1D1B"/>
              </a:solidFill>
              <a:latin typeface="Arial"/>
              <a:ea typeface="Arial"/>
              <a:cs typeface="Arial"/>
              <a:sym typeface="Arial"/>
            </a:endParaRPr>
          </a:p>
        </p:txBody>
      </p:sp>
      <p:sp>
        <p:nvSpPr>
          <p:cNvPr id="389" name="Google Shape;389;p30"/>
          <p:cNvSpPr txBox="1"/>
          <p:nvPr/>
        </p:nvSpPr>
        <p:spPr>
          <a:xfrm>
            <a:off x="540000" y="900113"/>
            <a:ext cx="8096100" cy="52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3200"/>
              <a:buFont typeface="Roboto"/>
              <a:buNone/>
            </a:pPr>
            <a:r>
              <a:rPr b="0" i="0" lang="es" sz="2000" u="none" cap="none" strike="noStrike">
                <a:solidFill>
                  <a:srgbClr val="C00000"/>
                </a:solidFill>
                <a:latin typeface="Arial"/>
                <a:ea typeface="Arial"/>
                <a:cs typeface="Arial"/>
                <a:sym typeface="Arial"/>
              </a:rPr>
              <a:t>1. How to make communication entertaining and meaningful</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coreProperties>
</file>